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Default Extension="gif" ContentType="image/gif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4E21AF-CA82-4068-8E89-D2536272AA86}" type="doc">
      <dgm:prSet loTypeId="urn:microsoft.com/office/officeart/2005/8/layout/vList2" loCatId="list" qsTypeId="urn:microsoft.com/office/officeart/2005/8/quickstyle/simple5" qsCatId="simple" csTypeId="urn:microsoft.com/office/officeart/2005/8/colors/colorful3" csCatId="colorful"/>
      <dgm:spPr/>
      <dgm:t>
        <a:bodyPr/>
        <a:lstStyle/>
        <a:p>
          <a:endParaRPr lang="nl-NL"/>
        </a:p>
      </dgm:t>
    </dgm:pt>
    <dgm:pt modelId="{F0442759-06AC-4F34-8B0A-3D879E9EC4B7}">
      <dgm:prSet/>
      <dgm:spPr/>
      <dgm:t>
        <a:bodyPr/>
        <a:lstStyle/>
        <a:p>
          <a:pPr algn="ctr" rtl="0"/>
          <a:r>
            <a:rPr lang="nl-NL" dirty="0" smtClean="0"/>
            <a:t>Thema 5 Diergedrag</a:t>
          </a:r>
          <a:endParaRPr lang="nl-NL" dirty="0"/>
        </a:p>
      </dgm:t>
    </dgm:pt>
    <dgm:pt modelId="{170822AB-E0AA-4E32-A889-3750C83CEF9E}" type="parTrans" cxnId="{FB0AE6F7-B4D5-47C8-A6C1-4F2D1063FCBF}">
      <dgm:prSet/>
      <dgm:spPr/>
      <dgm:t>
        <a:bodyPr/>
        <a:lstStyle/>
        <a:p>
          <a:endParaRPr lang="nl-NL"/>
        </a:p>
      </dgm:t>
    </dgm:pt>
    <dgm:pt modelId="{C00E731A-BDD0-4EC6-8EA6-5FD6EA98C9C1}" type="sibTrans" cxnId="{FB0AE6F7-B4D5-47C8-A6C1-4F2D1063FCBF}">
      <dgm:prSet/>
      <dgm:spPr/>
      <dgm:t>
        <a:bodyPr/>
        <a:lstStyle/>
        <a:p>
          <a:endParaRPr lang="nl-NL"/>
        </a:p>
      </dgm:t>
    </dgm:pt>
    <dgm:pt modelId="{D544F737-6D1C-4F3A-876C-E3452E178BD7}" type="pres">
      <dgm:prSet presAssocID="{604E21AF-CA82-4068-8E89-D2536272AA86}" presName="linear" presStyleCnt="0">
        <dgm:presLayoutVars>
          <dgm:animLvl val="lvl"/>
          <dgm:resizeHandles val="exact"/>
        </dgm:presLayoutVars>
      </dgm:prSet>
      <dgm:spPr/>
    </dgm:pt>
    <dgm:pt modelId="{CCAF668C-C502-4B48-BCD2-B1C5C75D19B3}" type="pres">
      <dgm:prSet presAssocID="{F0442759-06AC-4F34-8B0A-3D879E9EC4B7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6DCC4B2-C4DB-4BAD-80A5-F8495497DF85}" type="presOf" srcId="{F0442759-06AC-4F34-8B0A-3D879E9EC4B7}" destId="{CCAF668C-C502-4B48-BCD2-B1C5C75D19B3}" srcOrd="0" destOrd="0" presId="urn:microsoft.com/office/officeart/2005/8/layout/vList2"/>
    <dgm:cxn modelId="{FB0AE6F7-B4D5-47C8-A6C1-4F2D1063FCBF}" srcId="{604E21AF-CA82-4068-8E89-D2536272AA86}" destId="{F0442759-06AC-4F34-8B0A-3D879E9EC4B7}" srcOrd="0" destOrd="0" parTransId="{170822AB-E0AA-4E32-A889-3750C83CEF9E}" sibTransId="{C00E731A-BDD0-4EC6-8EA6-5FD6EA98C9C1}"/>
    <dgm:cxn modelId="{E749F137-9F96-46A1-A77E-78F9FDF25BA0}" type="presOf" srcId="{604E21AF-CA82-4068-8E89-D2536272AA86}" destId="{D544F737-6D1C-4F3A-876C-E3452E178BD7}" srcOrd="0" destOrd="0" presId="urn:microsoft.com/office/officeart/2005/8/layout/vList2"/>
    <dgm:cxn modelId="{E060B772-4DA8-4E4E-A27C-A57CD93D4B24}" type="presParOf" srcId="{D544F737-6D1C-4F3A-876C-E3452E178BD7}" destId="{CCAF668C-C502-4B48-BCD2-B1C5C75D19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EF54B34-09C7-4F65-BDDD-5115C419ED61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nl-NL"/>
        </a:p>
      </dgm:t>
    </dgm:pt>
    <dgm:pt modelId="{52A698BB-E1D1-448B-BB0B-77481AC596C7}">
      <dgm:prSet/>
      <dgm:spPr/>
      <dgm:t>
        <a:bodyPr/>
        <a:lstStyle/>
        <a:p>
          <a:pPr algn="ctr" rtl="0"/>
          <a:r>
            <a:rPr lang="nl-NL" dirty="0" smtClean="0"/>
            <a:t>Ga als dierentuingroepje bij elkaar zitten</a:t>
          </a:r>
          <a:endParaRPr lang="nl-NL" dirty="0"/>
        </a:p>
      </dgm:t>
    </dgm:pt>
    <dgm:pt modelId="{7DF84B2D-F9BA-4982-82AF-A318F7F3CD89}" type="parTrans" cxnId="{2973C5E4-0B8F-45C2-8E8A-A9D4439AFF72}">
      <dgm:prSet/>
      <dgm:spPr/>
      <dgm:t>
        <a:bodyPr/>
        <a:lstStyle/>
        <a:p>
          <a:pPr algn="ctr"/>
          <a:endParaRPr lang="nl-NL"/>
        </a:p>
      </dgm:t>
    </dgm:pt>
    <dgm:pt modelId="{06C6065E-7842-4A2B-BCE6-37E3E101CFC1}" type="sibTrans" cxnId="{2973C5E4-0B8F-45C2-8E8A-A9D4439AFF72}">
      <dgm:prSet/>
      <dgm:spPr/>
      <dgm:t>
        <a:bodyPr/>
        <a:lstStyle/>
        <a:p>
          <a:pPr algn="ctr"/>
          <a:endParaRPr lang="nl-NL"/>
        </a:p>
      </dgm:t>
    </dgm:pt>
    <dgm:pt modelId="{FAF1CCE9-388D-4287-89BE-7DB10A85DB64}">
      <dgm:prSet/>
      <dgm:spPr/>
      <dgm:t>
        <a:bodyPr/>
        <a:lstStyle/>
        <a:p>
          <a:pPr algn="ctr" rtl="0"/>
          <a:r>
            <a:rPr lang="nl-NL" dirty="0" smtClean="0"/>
            <a:t>Kijk twee aan twee op één laptop</a:t>
          </a:r>
          <a:endParaRPr lang="nl-NL" dirty="0"/>
        </a:p>
      </dgm:t>
    </dgm:pt>
    <dgm:pt modelId="{9A59ED38-D94E-4848-937F-D5E4AB294F79}" type="parTrans" cxnId="{29105850-E0CC-4058-9592-35D4E934560F}">
      <dgm:prSet/>
      <dgm:spPr/>
      <dgm:t>
        <a:bodyPr/>
        <a:lstStyle/>
        <a:p>
          <a:pPr algn="ctr"/>
          <a:endParaRPr lang="nl-NL"/>
        </a:p>
      </dgm:t>
    </dgm:pt>
    <dgm:pt modelId="{99E1CC15-229B-491A-854D-7EF6863C9E44}" type="sibTrans" cxnId="{29105850-E0CC-4058-9592-35D4E934560F}">
      <dgm:prSet/>
      <dgm:spPr/>
      <dgm:t>
        <a:bodyPr/>
        <a:lstStyle/>
        <a:p>
          <a:pPr algn="ctr"/>
          <a:endParaRPr lang="nl-NL"/>
        </a:p>
      </dgm:t>
    </dgm:pt>
    <dgm:pt modelId="{1B3B8447-4FE3-492A-B051-DAC44A2A9586}">
      <dgm:prSet/>
      <dgm:spPr/>
      <dgm:t>
        <a:bodyPr/>
        <a:lstStyle/>
        <a:p>
          <a:pPr algn="ctr" rtl="0"/>
          <a:r>
            <a:rPr lang="nl-NL" dirty="0" smtClean="0"/>
            <a:t>Ga naar § 4 van je werkboek</a:t>
          </a:r>
          <a:endParaRPr lang="nl-NL" dirty="0"/>
        </a:p>
      </dgm:t>
    </dgm:pt>
    <dgm:pt modelId="{CB9787A0-76DA-4245-8D88-E129534DBFC8}" type="parTrans" cxnId="{DBD8E9DC-7C74-4E32-84D0-CD794702D392}">
      <dgm:prSet/>
      <dgm:spPr/>
      <dgm:t>
        <a:bodyPr/>
        <a:lstStyle/>
        <a:p>
          <a:pPr algn="ctr"/>
          <a:endParaRPr lang="nl-NL"/>
        </a:p>
      </dgm:t>
    </dgm:pt>
    <dgm:pt modelId="{D8B73854-AC6A-4AF4-86A2-FCA928404D0D}" type="sibTrans" cxnId="{DBD8E9DC-7C74-4E32-84D0-CD794702D392}">
      <dgm:prSet/>
      <dgm:spPr/>
      <dgm:t>
        <a:bodyPr/>
        <a:lstStyle/>
        <a:p>
          <a:pPr algn="ctr"/>
          <a:endParaRPr lang="nl-NL"/>
        </a:p>
      </dgm:t>
    </dgm:pt>
    <dgm:pt modelId="{B247FB21-1F08-4CF7-B22F-FFE58788B95F}">
      <dgm:prSet/>
      <dgm:spPr/>
      <dgm:t>
        <a:bodyPr/>
        <a:lstStyle/>
        <a:p>
          <a:pPr algn="ctr" rtl="0"/>
          <a:r>
            <a:rPr lang="nl-NL" dirty="0" smtClean="0"/>
            <a:t>Elk groepje krijgt van de docent een dier</a:t>
          </a:r>
          <a:endParaRPr lang="nl-NL" dirty="0"/>
        </a:p>
      </dgm:t>
    </dgm:pt>
    <dgm:pt modelId="{2B966DC7-39D5-4637-AB00-F26A8B06666D}" type="parTrans" cxnId="{4BCF0DB2-9A22-41FA-A06B-48E672B7F363}">
      <dgm:prSet/>
      <dgm:spPr/>
      <dgm:t>
        <a:bodyPr/>
        <a:lstStyle/>
        <a:p>
          <a:pPr algn="ctr"/>
          <a:endParaRPr lang="nl-NL"/>
        </a:p>
      </dgm:t>
    </dgm:pt>
    <dgm:pt modelId="{D17469EF-EE84-4FCD-B6DA-6E6BE0323182}" type="sibTrans" cxnId="{4BCF0DB2-9A22-41FA-A06B-48E672B7F363}">
      <dgm:prSet/>
      <dgm:spPr/>
      <dgm:t>
        <a:bodyPr/>
        <a:lstStyle/>
        <a:p>
          <a:pPr algn="ctr"/>
          <a:endParaRPr lang="nl-NL"/>
        </a:p>
      </dgm:t>
    </dgm:pt>
    <dgm:pt modelId="{0E601E6C-1612-4905-A96F-27995D6307EF}">
      <dgm:prSet/>
      <dgm:spPr/>
      <dgm:t>
        <a:bodyPr/>
        <a:lstStyle/>
        <a:p>
          <a:pPr algn="ctr" rtl="0"/>
          <a:r>
            <a:rPr lang="nl-NL" dirty="0" smtClean="0"/>
            <a:t>Volg de opdrachten op pagina 15 en verder</a:t>
          </a:r>
          <a:endParaRPr lang="nl-NL" dirty="0"/>
        </a:p>
      </dgm:t>
    </dgm:pt>
    <dgm:pt modelId="{E73963D3-C159-47BC-A67D-7163515A02BF}" type="parTrans" cxnId="{88E2C009-5D52-4C38-8025-5C71A18F30E7}">
      <dgm:prSet/>
      <dgm:spPr/>
      <dgm:t>
        <a:bodyPr/>
        <a:lstStyle/>
        <a:p>
          <a:pPr algn="ctr"/>
          <a:endParaRPr lang="nl-NL"/>
        </a:p>
      </dgm:t>
    </dgm:pt>
    <dgm:pt modelId="{B905840B-90B4-45AA-A5BE-247A7C5A93EC}" type="sibTrans" cxnId="{88E2C009-5D52-4C38-8025-5C71A18F30E7}">
      <dgm:prSet/>
      <dgm:spPr/>
      <dgm:t>
        <a:bodyPr/>
        <a:lstStyle/>
        <a:p>
          <a:pPr algn="ctr"/>
          <a:endParaRPr lang="nl-NL"/>
        </a:p>
      </dgm:t>
    </dgm:pt>
    <dgm:pt modelId="{0BCE2EC0-333E-4B37-A174-B142AA4A1B0D}">
      <dgm:prSet/>
      <dgm:spPr/>
      <dgm:t>
        <a:bodyPr/>
        <a:lstStyle/>
        <a:p>
          <a:pPr algn="ctr" rtl="0"/>
          <a:r>
            <a:rPr lang="nl-NL" dirty="0" smtClean="0"/>
            <a:t>Verslag van het practicum is onderdeel van opdracht dierentuin</a:t>
          </a:r>
          <a:endParaRPr lang="nl-NL" dirty="0"/>
        </a:p>
      </dgm:t>
    </dgm:pt>
    <dgm:pt modelId="{75F99368-5AEF-48C3-92F7-5AC7067D2E9C}" type="parTrans" cxnId="{F419E89F-671B-4210-B2B2-E862D3619A13}">
      <dgm:prSet/>
      <dgm:spPr/>
      <dgm:t>
        <a:bodyPr/>
        <a:lstStyle/>
        <a:p>
          <a:pPr algn="ctr"/>
          <a:endParaRPr lang="nl-NL"/>
        </a:p>
      </dgm:t>
    </dgm:pt>
    <dgm:pt modelId="{C062AAA0-F983-4334-830B-49C7E33F594E}" type="sibTrans" cxnId="{F419E89F-671B-4210-B2B2-E862D3619A13}">
      <dgm:prSet/>
      <dgm:spPr/>
      <dgm:t>
        <a:bodyPr/>
        <a:lstStyle/>
        <a:p>
          <a:pPr algn="ctr"/>
          <a:endParaRPr lang="nl-NL"/>
        </a:p>
      </dgm:t>
    </dgm:pt>
    <dgm:pt modelId="{203B2442-60C9-437E-A681-3E54C09C054E}" type="pres">
      <dgm:prSet presAssocID="{6EF54B34-09C7-4F65-BDDD-5115C419ED61}" presName="linear" presStyleCnt="0">
        <dgm:presLayoutVars>
          <dgm:animLvl val="lvl"/>
          <dgm:resizeHandles val="exact"/>
        </dgm:presLayoutVars>
      </dgm:prSet>
      <dgm:spPr/>
    </dgm:pt>
    <dgm:pt modelId="{3C6B0687-701B-4409-A4E9-6240AFAE0B97}" type="pres">
      <dgm:prSet presAssocID="{52A698BB-E1D1-448B-BB0B-77481AC596C7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D208214-6F90-470D-A29C-DD631CFBC8B5}" type="pres">
      <dgm:prSet presAssocID="{06C6065E-7842-4A2B-BCE6-37E3E101CFC1}" presName="spacer" presStyleCnt="0"/>
      <dgm:spPr/>
    </dgm:pt>
    <dgm:pt modelId="{B8B22FDD-04A5-4244-BD83-CC7BC811140F}" type="pres">
      <dgm:prSet presAssocID="{FAF1CCE9-388D-4287-89BE-7DB10A85DB6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58C02C6-45D0-4256-BE99-7A776B45871C}" type="pres">
      <dgm:prSet presAssocID="{99E1CC15-229B-491A-854D-7EF6863C9E44}" presName="spacer" presStyleCnt="0"/>
      <dgm:spPr/>
    </dgm:pt>
    <dgm:pt modelId="{84CE54EC-EAE2-45BD-82CB-61E17A38BE4B}" type="pres">
      <dgm:prSet presAssocID="{1B3B8447-4FE3-492A-B051-DAC44A2A958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DAF474B-5553-458F-BE94-DBCFD8C18C23}" type="pres">
      <dgm:prSet presAssocID="{D8B73854-AC6A-4AF4-86A2-FCA928404D0D}" presName="spacer" presStyleCnt="0"/>
      <dgm:spPr/>
    </dgm:pt>
    <dgm:pt modelId="{F60DD456-8D39-461C-BE49-695ECB83AA84}" type="pres">
      <dgm:prSet presAssocID="{B247FB21-1F08-4CF7-B22F-FFE58788B95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3363760-1A96-4810-A5CD-2F5B20446CD7}" type="pres">
      <dgm:prSet presAssocID="{D17469EF-EE84-4FCD-B6DA-6E6BE0323182}" presName="spacer" presStyleCnt="0"/>
      <dgm:spPr/>
    </dgm:pt>
    <dgm:pt modelId="{60A179CA-C347-4A90-B884-7CC58B23E72A}" type="pres">
      <dgm:prSet presAssocID="{0E601E6C-1612-4905-A96F-27995D6307E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20A36DF-8FE9-4054-A9E6-AE741FADEAD7}" type="pres">
      <dgm:prSet presAssocID="{B905840B-90B4-45AA-A5BE-247A7C5A93EC}" presName="spacer" presStyleCnt="0"/>
      <dgm:spPr/>
    </dgm:pt>
    <dgm:pt modelId="{9789E45B-7B09-44D4-B58B-93725CAE8278}" type="pres">
      <dgm:prSet presAssocID="{0BCE2EC0-333E-4B37-A174-B142AA4A1B0D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6705667B-0C57-43EB-996A-A2A30B9A226A}" type="presOf" srcId="{FAF1CCE9-388D-4287-89BE-7DB10A85DB64}" destId="{B8B22FDD-04A5-4244-BD83-CC7BC811140F}" srcOrd="0" destOrd="0" presId="urn:microsoft.com/office/officeart/2005/8/layout/vList2"/>
    <dgm:cxn modelId="{4BCF0DB2-9A22-41FA-A06B-48E672B7F363}" srcId="{6EF54B34-09C7-4F65-BDDD-5115C419ED61}" destId="{B247FB21-1F08-4CF7-B22F-FFE58788B95F}" srcOrd="3" destOrd="0" parTransId="{2B966DC7-39D5-4637-AB00-F26A8B06666D}" sibTransId="{D17469EF-EE84-4FCD-B6DA-6E6BE0323182}"/>
    <dgm:cxn modelId="{915609FC-94AC-4012-BD5E-52DF17D9CB2E}" type="presOf" srcId="{B247FB21-1F08-4CF7-B22F-FFE58788B95F}" destId="{F60DD456-8D39-461C-BE49-695ECB83AA84}" srcOrd="0" destOrd="0" presId="urn:microsoft.com/office/officeart/2005/8/layout/vList2"/>
    <dgm:cxn modelId="{2973C5E4-0B8F-45C2-8E8A-A9D4439AFF72}" srcId="{6EF54B34-09C7-4F65-BDDD-5115C419ED61}" destId="{52A698BB-E1D1-448B-BB0B-77481AC596C7}" srcOrd="0" destOrd="0" parTransId="{7DF84B2D-F9BA-4982-82AF-A318F7F3CD89}" sibTransId="{06C6065E-7842-4A2B-BCE6-37E3E101CFC1}"/>
    <dgm:cxn modelId="{F419E89F-671B-4210-B2B2-E862D3619A13}" srcId="{6EF54B34-09C7-4F65-BDDD-5115C419ED61}" destId="{0BCE2EC0-333E-4B37-A174-B142AA4A1B0D}" srcOrd="5" destOrd="0" parTransId="{75F99368-5AEF-48C3-92F7-5AC7067D2E9C}" sibTransId="{C062AAA0-F983-4334-830B-49C7E33F594E}"/>
    <dgm:cxn modelId="{506F725F-2C45-4C48-BEAD-6863CD55FE47}" type="presOf" srcId="{6EF54B34-09C7-4F65-BDDD-5115C419ED61}" destId="{203B2442-60C9-437E-A681-3E54C09C054E}" srcOrd="0" destOrd="0" presId="urn:microsoft.com/office/officeart/2005/8/layout/vList2"/>
    <dgm:cxn modelId="{D5A7BB57-2886-4B86-8241-161DA335B298}" type="presOf" srcId="{0E601E6C-1612-4905-A96F-27995D6307EF}" destId="{60A179CA-C347-4A90-B884-7CC58B23E72A}" srcOrd="0" destOrd="0" presId="urn:microsoft.com/office/officeart/2005/8/layout/vList2"/>
    <dgm:cxn modelId="{29105850-E0CC-4058-9592-35D4E934560F}" srcId="{6EF54B34-09C7-4F65-BDDD-5115C419ED61}" destId="{FAF1CCE9-388D-4287-89BE-7DB10A85DB64}" srcOrd="1" destOrd="0" parTransId="{9A59ED38-D94E-4848-937F-D5E4AB294F79}" sibTransId="{99E1CC15-229B-491A-854D-7EF6863C9E44}"/>
    <dgm:cxn modelId="{DBD8E9DC-7C74-4E32-84D0-CD794702D392}" srcId="{6EF54B34-09C7-4F65-BDDD-5115C419ED61}" destId="{1B3B8447-4FE3-492A-B051-DAC44A2A9586}" srcOrd="2" destOrd="0" parTransId="{CB9787A0-76DA-4245-8D88-E129534DBFC8}" sibTransId="{D8B73854-AC6A-4AF4-86A2-FCA928404D0D}"/>
    <dgm:cxn modelId="{8D6B70BD-7CCF-478F-A193-BA8BB5849FBD}" type="presOf" srcId="{0BCE2EC0-333E-4B37-A174-B142AA4A1B0D}" destId="{9789E45B-7B09-44D4-B58B-93725CAE8278}" srcOrd="0" destOrd="0" presId="urn:microsoft.com/office/officeart/2005/8/layout/vList2"/>
    <dgm:cxn modelId="{03EC13A1-883A-43A2-B925-28D864137766}" type="presOf" srcId="{52A698BB-E1D1-448B-BB0B-77481AC596C7}" destId="{3C6B0687-701B-4409-A4E9-6240AFAE0B97}" srcOrd="0" destOrd="0" presId="urn:microsoft.com/office/officeart/2005/8/layout/vList2"/>
    <dgm:cxn modelId="{77B1C0EF-814C-48B3-A7D9-90E3A2FD82E2}" type="presOf" srcId="{1B3B8447-4FE3-492A-B051-DAC44A2A9586}" destId="{84CE54EC-EAE2-45BD-82CB-61E17A38BE4B}" srcOrd="0" destOrd="0" presId="urn:microsoft.com/office/officeart/2005/8/layout/vList2"/>
    <dgm:cxn modelId="{88E2C009-5D52-4C38-8025-5C71A18F30E7}" srcId="{6EF54B34-09C7-4F65-BDDD-5115C419ED61}" destId="{0E601E6C-1612-4905-A96F-27995D6307EF}" srcOrd="4" destOrd="0" parTransId="{E73963D3-C159-47BC-A67D-7163515A02BF}" sibTransId="{B905840B-90B4-45AA-A5BE-247A7C5A93EC}"/>
    <dgm:cxn modelId="{14078F36-4A8D-42AC-8882-5E3C93267625}" type="presParOf" srcId="{203B2442-60C9-437E-A681-3E54C09C054E}" destId="{3C6B0687-701B-4409-A4E9-6240AFAE0B97}" srcOrd="0" destOrd="0" presId="urn:microsoft.com/office/officeart/2005/8/layout/vList2"/>
    <dgm:cxn modelId="{1059FED4-1697-4036-9A6D-15964047375A}" type="presParOf" srcId="{203B2442-60C9-437E-A681-3E54C09C054E}" destId="{DD208214-6F90-470D-A29C-DD631CFBC8B5}" srcOrd="1" destOrd="0" presId="urn:microsoft.com/office/officeart/2005/8/layout/vList2"/>
    <dgm:cxn modelId="{60220695-E14A-4A6F-9733-A639E1DB3D39}" type="presParOf" srcId="{203B2442-60C9-437E-A681-3E54C09C054E}" destId="{B8B22FDD-04A5-4244-BD83-CC7BC811140F}" srcOrd="2" destOrd="0" presId="urn:microsoft.com/office/officeart/2005/8/layout/vList2"/>
    <dgm:cxn modelId="{13ECF13F-02E9-4643-AC01-0E0AF4237ACD}" type="presParOf" srcId="{203B2442-60C9-437E-A681-3E54C09C054E}" destId="{058C02C6-45D0-4256-BE99-7A776B45871C}" srcOrd="3" destOrd="0" presId="urn:microsoft.com/office/officeart/2005/8/layout/vList2"/>
    <dgm:cxn modelId="{77782F20-243C-47CC-950D-2740DF532483}" type="presParOf" srcId="{203B2442-60C9-437E-A681-3E54C09C054E}" destId="{84CE54EC-EAE2-45BD-82CB-61E17A38BE4B}" srcOrd="4" destOrd="0" presId="urn:microsoft.com/office/officeart/2005/8/layout/vList2"/>
    <dgm:cxn modelId="{E5115CF6-FC3D-4394-A984-F5DE8B9B5B5F}" type="presParOf" srcId="{203B2442-60C9-437E-A681-3E54C09C054E}" destId="{9DAF474B-5553-458F-BE94-DBCFD8C18C23}" srcOrd="5" destOrd="0" presId="urn:microsoft.com/office/officeart/2005/8/layout/vList2"/>
    <dgm:cxn modelId="{25D24111-405F-40AA-A021-518C375B9220}" type="presParOf" srcId="{203B2442-60C9-437E-A681-3E54C09C054E}" destId="{F60DD456-8D39-461C-BE49-695ECB83AA84}" srcOrd="6" destOrd="0" presId="urn:microsoft.com/office/officeart/2005/8/layout/vList2"/>
    <dgm:cxn modelId="{D823C258-3E53-4BBB-8305-C6F52D086DD2}" type="presParOf" srcId="{203B2442-60C9-437E-A681-3E54C09C054E}" destId="{A3363760-1A96-4810-A5CD-2F5B20446CD7}" srcOrd="7" destOrd="0" presId="urn:microsoft.com/office/officeart/2005/8/layout/vList2"/>
    <dgm:cxn modelId="{8D15AAEB-3F8A-4B64-8A42-0D3B68F1AA94}" type="presParOf" srcId="{203B2442-60C9-437E-A681-3E54C09C054E}" destId="{60A179CA-C347-4A90-B884-7CC58B23E72A}" srcOrd="8" destOrd="0" presId="urn:microsoft.com/office/officeart/2005/8/layout/vList2"/>
    <dgm:cxn modelId="{71DC39B9-D580-464C-A9E2-DB373408B638}" type="presParOf" srcId="{203B2442-60C9-437E-A681-3E54C09C054E}" destId="{F20A36DF-8FE9-4054-A9E6-AE741FADEAD7}" srcOrd="9" destOrd="0" presId="urn:microsoft.com/office/officeart/2005/8/layout/vList2"/>
    <dgm:cxn modelId="{DB1767B7-05D9-461A-8428-426036B56B3D}" type="presParOf" srcId="{203B2442-60C9-437E-A681-3E54C09C054E}" destId="{9789E45B-7B09-44D4-B58B-93725CAE8278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36D439-C016-48F0-A7CF-115BE86867A3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/>
      <dgm:spPr/>
      <dgm:t>
        <a:bodyPr/>
        <a:lstStyle/>
        <a:p>
          <a:endParaRPr lang="nl-NL"/>
        </a:p>
      </dgm:t>
    </dgm:pt>
    <dgm:pt modelId="{34E68F97-C95F-470E-A99C-FA703ECA4855}">
      <dgm:prSet/>
      <dgm:spPr/>
      <dgm:t>
        <a:bodyPr/>
        <a:lstStyle/>
        <a:p>
          <a:pPr rtl="0"/>
          <a:r>
            <a:rPr lang="nl-NL" dirty="0" smtClean="0"/>
            <a:t>§ 3 Studie van gedrag: ethologie</a:t>
          </a:r>
          <a:endParaRPr lang="nl-NL" dirty="0"/>
        </a:p>
      </dgm:t>
    </dgm:pt>
    <dgm:pt modelId="{3CB5E1D3-9821-4881-A4DD-9C18839592AA}" type="parTrans" cxnId="{E6EC5C4A-D78F-4B70-82B1-566D82DBAB73}">
      <dgm:prSet/>
      <dgm:spPr/>
      <dgm:t>
        <a:bodyPr/>
        <a:lstStyle/>
        <a:p>
          <a:endParaRPr lang="nl-NL"/>
        </a:p>
      </dgm:t>
    </dgm:pt>
    <dgm:pt modelId="{4593C4A6-228E-4F9E-B67B-2D42AA7A9340}" type="sibTrans" cxnId="{E6EC5C4A-D78F-4B70-82B1-566D82DBAB73}">
      <dgm:prSet/>
      <dgm:spPr/>
      <dgm:t>
        <a:bodyPr/>
        <a:lstStyle/>
        <a:p>
          <a:endParaRPr lang="nl-NL"/>
        </a:p>
      </dgm:t>
    </dgm:pt>
    <dgm:pt modelId="{7DCA35D3-0620-41BD-9F93-328C551C67FC}" type="pres">
      <dgm:prSet presAssocID="{F436D439-C016-48F0-A7CF-115BE86867A3}" presName="linear" presStyleCnt="0">
        <dgm:presLayoutVars>
          <dgm:animLvl val="lvl"/>
          <dgm:resizeHandles val="exact"/>
        </dgm:presLayoutVars>
      </dgm:prSet>
      <dgm:spPr/>
    </dgm:pt>
    <dgm:pt modelId="{DB69A89A-7B5E-499A-B3D4-E37CF4B0D914}" type="pres">
      <dgm:prSet presAssocID="{34E68F97-C95F-470E-A99C-FA703ECA485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A63E43E-81A2-42D3-90F1-818C5BAF20A8}" type="presOf" srcId="{F436D439-C016-48F0-A7CF-115BE86867A3}" destId="{7DCA35D3-0620-41BD-9F93-328C551C67FC}" srcOrd="0" destOrd="0" presId="urn:microsoft.com/office/officeart/2005/8/layout/vList2"/>
    <dgm:cxn modelId="{2F8B176E-3052-4C1F-A3E0-E2E75E2C2DF7}" type="presOf" srcId="{34E68F97-C95F-470E-A99C-FA703ECA4855}" destId="{DB69A89A-7B5E-499A-B3D4-E37CF4B0D914}" srcOrd="0" destOrd="0" presId="urn:microsoft.com/office/officeart/2005/8/layout/vList2"/>
    <dgm:cxn modelId="{E6EC5C4A-D78F-4B70-82B1-566D82DBAB73}" srcId="{F436D439-C016-48F0-A7CF-115BE86867A3}" destId="{34E68F97-C95F-470E-A99C-FA703ECA4855}" srcOrd="0" destOrd="0" parTransId="{3CB5E1D3-9821-4881-A4DD-9C18839592AA}" sibTransId="{4593C4A6-228E-4F9E-B67B-2D42AA7A9340}"/>
    <dgm:cxn modelId="{6B201F85-40C3-4C7A-A758-007334DA2E75}" type="presParOf" srcId="{7DCA35D3-0620-41BD-9F93-328C551C67FC}" destId="{DB69A89A-7B5E-499A-B3D4-E37CF4B0D91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92A6BF-FA66-4909-8BED-0F3E71D347AE}" type="doc">
      <dgm:prSet loTypeId="urn:microsoft.com/office/officeart/2005/8/layout/vList2" loCatId="list" qsTypeId="urn:microsoft.com/office/officeart/2005/8/quickstyle/simple5" qsCatId="simple" csTypeId="urn:microsoft.com/office/officeart/2005/8/colors/colorful3" csCatId="colorful"/>
      <dgm:spPr/>
      <dgm:t>
        <a:bodyPr/>
        <a:lstStyle/>
        <a:p>
          <a:endParaRPr lang="nl-NL"/>
        </a:p>
      </dgm:t>
    </dgm:pt>
    <dgm:pt modelId="{89604F8F-2369-42AE-A214-2F93E712AD08}">
      <dgm:prSet/>
      <dgm:spPr/>
      <dgm:t>
        <a:bodyPr/>
        <a:lstStyle/>
        <a:p>
          <a:pPr algn="ctr" rtl="0"/>
          <a:r>
            <a:rPr lang="nl-NL" dirty="0" smtClean="0"/>
            <a:t>Kijken naar gedrag</a:t>
          </a:r>
          <a:endParaRPr lang="nl-NL" dirty="0"/>
        </a:p>
      </dgm:t>
    </dgm:pt>
    <dgm:pt modelId="{93FD55C0-E914-40BD-A2F3-9B9797893D4F}" type="parTrans" cxnId="{65C4701B-8B43-4B2C-BCAC-613764802371}">
      <dgm:prSet/>
      <dgm:spPr/>
      <dgm:t>
        <a:bodyPr/>
        <a:lstStyle/>
        <a:p>
          <a:endParaRPr lang="nl-NL"/>
        </a:p>
      </dgm:t>
    </dgm:pt>
    <dgm:pt modelId="{4F43D22D-C868-49EC-9512-4F5C4E3F04DA}" type="sibTrans" cxnId="{65C4701B-8B43-4B2C-BCAC-613764802371}">
      <dgm:prSet/>
      <dgm:spPr/>
      <dgm:t>
        <a:bodyPr/>
        <a:lstStyle/>
        <a:p>
          <a:endParaRPr lang="nl-NL"/>
        </a:p>
      </dgm:t>
    </dgm:pt>
    <dgm:pt modelId="{70FC2759-D70C-4582-B422-EC3A79898D4E}" type="pres">
      <dgm:prSet presAssocID="{6092A6BF-FA66-4909-8BED-0F3E71D347AE}" presName="linear" presStyleCnt="0">
        <dgm:presLayoutVars>
          <dgm:animLvl val="lvl"/>
          <dgm:resizeHandles val="exact"/>
        </dgm:presLayoutVars>
      </dgm:prSet>
      <dgm:spPr/>
    </dgm:pt>
    <dgm:pt modelId="{D1944B9C-BB4A-4BD2-853F-3BA825661EE1}" type="pres">
      <dgm:prSet presAssocID="{89604F8F-2369-42AE-A214-2F93E712AD0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78D24E9-3C01-4D7E-9AA0-7CD4F49209DE}" type="presOf" srcId="{6092A6BF-FA66-4909-8BED-0F3E71D347AE}" destId="{70FC2759-D70C-4582-B422-EC3A79898D4E}" srcOrd="0" destOrd="0" presId="urn:microsoft.com/office/officeart/2005/8/layout/vList2"/>
    <dgm:cxn modelId="{5F2705F2-CB82-426B-A298-AE982747483A}" type="presOf" srcId="{89604F8F-2369-42AE-A214-2F93E712AD08}" destId="{D1944B9C-BB4A-4BD2-853F-3BA825661EE1}" srcOrd="0" destOrd="0" presId="urn:microsoft.com/office/officeart/2005/8/layout/vList2"/>
    <dgm:cxn modelId="{65C4701B-8B43-4B2C-BCAC-613764802371}" srcId="{6092A6BF-FA66-4909-8BED-0F3E71D347AE}" destId="{89604F8F-2369-42AE-A214-2F93E712AD08}" srcOrd="0" destOrd="0" parTransId="{93FD55C0-E914-40BD-A2F3-9B9797893D4F}" sibTransId="{4F43D22D-C868-49EC-9512-4F5C4E3F04DA}"/>
    <dgm:cxn modelId="{97BB5B49-CE9C-42A8-8765-A7192589F9EA}" type="presParOf" srcId="{70FC2759-D70C-4582-B422-EC3A79898D4E}" destId="{D1944B9C-BB4A-4BD2-853F-3BA825661EE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F5A45F-35BF-4EBE-9F94-DEC45FCA40D5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/>
      <dgm:spPr/>
      <dgm:t>
        <a:bodyPr/>
        <a:lstStyle/>
        <a:p>
          <a:endParaRPr lang="nl-NL"/>
        </a:p>
      </dgm:t>
    </dgm:pt>
    <dgm:pt modelId="{E4ACC9A6-CBDB-4119-819F-2BDAE3DB8502}">
      <dgm:prSet/>
      <dgm:spPr/>
      <dgm:t>
        <a:bodyPr/>
        <a:lstStyle/>
        <a:p>
          <a:pPr algn="ctr" rtl="0"/>
          <a:r>
            <a:rPr lang="nl-NL" dirty="0" smtClean="0"/>
            <a:t>Gedrag bestaat altijd uit een reeks handelingen</a:t>
          </a:r>
          <a:endParaRPr lang="nl-NL" dirty="0"/>
        </a:p>
      </dgm:t>
    </dgm:pt>
    <dgm:pt modelId="{8593D5AF-09D6-46AE-9C63-4CCDF9C56803}" type="parTrans" cxnId="{6503C435-1AA4-4AFE-BC44-9817FF8F89CC}">
      <dgm:prSet/>
      <dgm:spPr/>
      <dgm:t>
        <a:bodyPr/>
        <a:lstStyle/>
        <a:p>
          <a:pPr algn="ctr"/>
          <a:endParaRPr lang="nl-NL"/>
        </a:p>
      </dgm:t>
    </dgm:pt>
    <dgm:pt modelId="{3920BF66-32C9-4054-A72F-DFE06A14BADD}" type="sibTrans" cxnId="{6503C435-1AA4-4AFE-BC44-9817FF8F89CC}">
      <dgm:prSet/>
      <dgm:spPr/>
      <dgm:t>
        <a:bodyPr/>
        <a:lstStyle/>
        <a:p>
          <a:pPr algn="ctr"/>
          <a:endParaRPr lang="nl-NL"/>
        </a:p>
      </dgm:t>
    </dgm:pt>
    <dgm:pt modelId="{F085F5E4-A47B-43F7-846A-74A0E27C0F0C}">
      <dgm:prSet/>
      <dgm:spPr/>
      <dgm:t>
        <a:bodyPr/>
        <a:lstStyle/>
        <a:p>
          <a:pPr algn="ctr" rtl="0"/>
          <a:r>
            <a:rPr lang="nl-NL" dirty="0" smtClean="0"/>
            <a:t>Bijvoorbeeld gedrag hond: rennen, kwispelen, blaffen, springen, op een bot kauwen, enz.</a:t>
          </a:r>
          <a:endParaRPr lang="nl-NL" dirty="0"/>
        </a:p>
      </dgm:t>
    </dgm:pt>
    <dgm:pt modelId="{2D667E2F-1E79-4D0C-BE24-DE3046C83AC9}" type="parTrans" cxnId="{BDC60E92-955E-42AC-9CC8-7A2D1CE74779}">
      <dgm:prSet/>
      <dgm:spPr/>
      <dgm:t>
        <a:bodyPr/>
        <a:lstStyle/>
        <a:p>
          <a:pPr algn="ctr"/>
          <a:endParaRPr lang="nl-NL"/>
        </a:p>
      </dgm:t>
    </dgm:pt>
    <dgm:pt modelId="{F6842AAD-EAF9-48EF-AA9A-48C738DDA1A5}" type="sibTrans" cxnId="{BDC60E92-955E-42AC-9CC8-7A2D1CE74779}">
      <dgm:prSet/>
      <dgm:spPr/>
      <dgm:t>
        <a:bodyPr/>
        <a:lstStyle/>
        <a:p>
          <a:pPr algn="ctr"/>
          <a:endParaRPr lang="nl-NL"/>
        </a:p>
      </dgm:t>
    </dgm:pt>
    <dgm:pt modelId="{A8164F5E-1BDC-49C7-8349-EDA54CC0B893}" type="pres">
      <dgm:prSet presAssocID="{A9F5A45F-35BF-4EBE-9F94-DEC45FCA40D5}" presName="linear" presStyleCnt="0">
        <dgm:presLayoutVars>
          <dgm:animLvl val="lvl"/>
          <dgm:resizeHandles val="exact"/>
        </dgm:presLayoutVars>
      </dgm:prSet>
      <dgm:spPr/>
    </dgm:pt>
    <dgm:pt modelId="{742E35A7-0680-435B-9346-59C8410648D5}" type="pres">
      <dgm:prSet presAssocID="{E4ACC9A6-CBDB-4119-819F-2BDAE3DB850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37200E8-3864-4A94-A5AA-E4B94AF4F2E8}" type="pres">
      <dgm:prSet presAssocID="{3920BF66-32C9-4054-A72F-DFE06A14BADD}" presName="spacer" presStyleCnt="0"/>
      <dgm:spPr/>
    </dgm:pt>
    <dgm:pt modelId="{682FFEAB-D773-422E-ACC6-6F08F37844ED}" type="pres">
      <dgm:prSet presAssocID="{F085F5E4-A47B-43F7-846A-74A0E27C0F0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5C904E4-B5CE-48C4-924C-AD25AFE7FE97}" type="presOf" srcId="{F085F5E4-A47B-43F7-846A-74A0E27C0F0C}" destId="{682FFEAB-D773-422E-ACC6-6F08F37844ED}" srcOrd="0" destOrd="0" presId="urn:microsoft.com/office/officeart/2005/8/layout/vList2"/>
    <dgm:cxn modelId="{BDC60E92-955E-42AC-9CC8-7A2D1CE74779}" srcId="{A9F5A45F-35BF-4EBE-9F94-DEC45FCA40D5}" destId="{F085F5E4-A47B-43F7-846A-74A0E27C0F0C}" srcOrd="1" destOrd="0" parTransId="{2D667E2F-1E79-4D0C-BE24-DE3046C83AC9}" sibTransId="{F6842AAD-EAF9-48EF-AA9A-48C738DDA1A5}"/>
    <dgm:cxn modelId="{1C7D65D9-C823-4DEF-B076-D7F84745DC4C}" type="presOf" srcId="{E4ACC9A6-CBDB-4119-819F-2BDAE3DB8502}" destId="{742E35A7-0680-435B-9346-59C8410648D5}" srcOrd="0" destOrd="0" presId="urn:microsoft.com/office/officeart/2005/8/layout/vList2"/>
    <dgm:cxn modelId="{81D9AF56-7A0F-4047-A53A-1F0A31E5259D}" type="presOf" srcId="{A9F5A45F-35BF-4EBE-9F94-DEC45FCA40D5}" destId="{A8164F5E-1BDC-49C7-8349-EDA54CC0B893}" srcOrd="0" destOrd="0" presId="urn:microsoft.com/office/officeart/2005/8/layout/vList2"/>
    <dgm:cxn modelId="{6503C435-1AA4-4AFE-BC44-9817FF8F89CC}" srcId="{A9F5A45F-35BF-4EBE-9F94-DEC45FCA40D5}" destId="{E4ACC9A6-CBDB-4119-819F-2BDAE3DB8502}" srcOrd="0" destOrd="0" parTransId="{8593D5AF-09D6-46AE-9C63-4CCDF9C56803}" sibTransId="{3920BF66-32C9-4054-A72F-DFE06A14BADD}"/>
    <dgm:cxn modelId="{448E177E-187A-4A85-9D33-FF2B27549C97}" type="presParOf" srcId="{A8164F5E-1BDC-49C7-8349-EDA54CC0B893}" destId="{742E35A7-0680-435B-9346-59C8410648D5}" srcOrd="0" destOrd="0" presId="urn:microsoft.com/office/officeart/2005/8/layout/vList2"/>
    <dgm:cxn modelId="{8D6E1D15-77CB-4865-9F0D-8BF9C2ABFA25}" type="presParOf" srcId="{A8164F5E-1BDC-49C7-8349-EDA54CC0B893}" destId="{037200E8-3864-4A94-A5AA-E4B94AF4F2E8}" srcOrd="1" destOrd="0" presId="urn:microsoft.com/office/officeart/2005/8/layout/vList2"/>
    <dgm:cxn modelId="{B467F773-946C-48F2-87A0-9D3A06EC1A6B}" type="presParOf" srcId="{A8164F5E-1BDC-49C7-8349-EDA54CC0B893}" destId="{682FFEAB-D773-422E-ACC6-6F08F37844E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00C59A-6CE8-4037-ACB0-04140BA3395B}" type="doc">
      <dgm:prSet loTypeId="urn:microsoft.com/office/officeart/2005/8/layout/vList2" loCatId="list" qsTypeId="urn:microsoft.com/office/officeart/2005/8/quickstyle/simple5" qsCatId="simple" csTypeId="urn:microsoft.com/office/officeart/2005/8/colors/colorful3" csCatId="colorful"/>
      <dgm:spPr/>
      <dgm:t>
        <a:bodyPr/>
        <a:lstStyle/>
        <a:p>
          <a:endParaRPr lang="nl-NL"/>
        </a:p>
      </dgm:t>
    </dgm:pt>
    <dgm:pt modelId="{C272D9A4-BACB-4700-8EA3-15689F58F3A5}">
      <dgm:prSet/>
      <dgm:spPr/>
      <dgm:t>
        <a:bodyPr/>
        <a:lstStyle/>
        <a:p>
          <a:pPr rtl="0"/>
          <a:r>
            <a:rPr lang="nl-NL" dirty="0" smtClean="0"/>
            <a:t>Beschrijving van gedrag: </a:t>
          </a:r>
          <a:r>
            <a:rPr lang="nl-NL" dirty="0" err="1" smtClean="0"/>
            <a:t>ethogram</a:t>
          </a:r>
          <a:endParaRPr lang="nl-NL" dirty="0"/>
        </a:p>
      </dgm:t>
    </dgm:pt>
    <dgm:pt modelId="{BD74F1CE-14B4-4966-AAAC-A97A414432C3}" type="parTrans" cxnId="{824648AD-E3A4-4D19-A774-C2355CE3A478}">
      <dgm:prSet/>
      <dgm:spPr/>
      <dgm:t>
        <a:bodyPr/>
        <a:lstStyle/>
        <a:p>
          <a:endParaRPr lang="nl-NL"/>
        </a:p>
      </dgm:t>
    </dgm:pt>
    <dgm:pt modelId="{61747AB6-A0EA-4FEB-BA3D-802F1F509206}" type="sibTrans" cxnId="{824648AD-E3A4-4D19-A774-C2355CE3A478}">
      <dgm:prSet/>
      <dgm:spPr/>
      <dgm:t>
        <a:bodyPr/>
        <a:lstStyle/>
        <a:p>
          <a:endParaRPr lang="nl-NL"/>
        </a:p>
      </dgm:t>
    </dgm:pt>
    <dgm:pt modelId="{8E161D5B-CEEF-4AAB-856A-3918CB551534}" type="pres">
      <dgm:prSet presAssocID="{7300C59A-6CE8-4037-ACB0-04140BA3395B}" presName="linear" presStyleCnt="0">
        <dgm:presLayoutVars>
          <dgm:animLvl val="lvl"/>
          <dgm:resizeHandles val="exact"/>
        </dgm:presLayoutVars>
      </dgm:prSet>
      <dgm:spPr/>
    </dgm:pt>
    <dgm:pt modelId="{9FE3EE37-942C-4B71-9D44-3D5128E18A4F}" type="pres">
      <dgm:prSet presAssocID="{C272D9A4-BACB-4700-8EA3-15689F58F3A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24648AD-E3A4-4D19-A774-C2355CE3A478}" srcId="{7300C59A-6CE8-4037-ACB0-04140BA3395B}" destId="{C272D9A4-BACB-4700-8EA3-15689F58F3A5}" srcOrd="0" destOrd="0" parTransId="{BD74F1CE-14B4-4966-AAAC-A97A414432C3}" sibTransId="{61747AB6-A0EA-4FEB-BA3D-802F1F509206}"/>
    <dgm:cxn modelId="{080320AA-362B-4E48-A3FE-AB970DCA3967}" type="presOf" srcId="{C272D9A4-BACB-4700-8EA3-15689F58F3A5}" destId="{9FE3EE37-942C-4B71-9D44-3D5128E18A4F}" srcOrd="0" destOrd="0" presId="urn:microsoft.com/office/officeart/2005/8/layout/vList2"/>
    <dgm:cxn modelId="{5A05DD6A-3660-401F-9FB1-57F9014342A3}" type="presOf" srcId="{7300C59A-6CE8-4037-ACB0-04140BA3395B}" destId="{8E161D5B-CEEF-4AAB-856A-3918CB551534}" srcOrd="0" destOrd="0" presId="urn:microsoft.com/office/officeart/2005/8/layout/vList2"/>
    <dgm:cxn modelId="{C72099EA-ECE6-4DF9-AA23-447D5F7D9CB2}" type="presParOf" srcId="{8E161D5B-CEEF-4AAB-856A-3918CB551534}" destId="{9FE3EE37-942C-4B71-9D44-3D5128E18A4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BA0724-2B3C-445D-94B0-D85E4EB26905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/>
      <dgm:spPr/>
      <dgm:t>
        <a:bodyPr/>
        <a:lstStyle/>
        <a:p>
          <a:endParaRPr lang="nl-NL"/>
        </a:p>
      </dgm:t>
    </dgm:pt>
    <dgm:pt modelId="{C750B032-886D-420E-8736-8488217A6FC3}">
      <dgm:prSet/>
      <dgm:spPr/>
      <dgm:t>
        <a:bodyPr/>
        <a:lstStyle/>
        <a:p>
          <a:pPr algn="ctr" rtl="0"/>
          <a:r>
            <a:rPr lang="nl-NL" dirty="0" smtClean="0"/>
            <a:t>Deel het gedrag in afzonderlijke handelingen</a:t>
          </a:r>
          <a:endParaRPr lang="nl-NL" dirty="0"/>
        </a:p>
      </dgm:t>
    </dgm:pt>
    <dgm:pt modelId="{592D8D1D-C8F5-4B23-8C1B-F316B8166B02}" type="parTrans" cxnId="{AA148A26-886B-4079-B628-ED112D577C91}">
      <dgm:prSet/>
      <dgm:spPr/>
      <dgm:t>
        <a:bodyPr/>
        <a:lstStyle/>
        <a:p>
          <a:pPr algn="ctr"/>
          <a:endParaRPr lang="nl-NL"/>
        </a:p>
      </dgm:t>
    </dgm:pt>
    <dgm:pt modelId="{5E4BDD19-5898-4F82-AB66-84301985746D}" type="sibTrans" cxnId="{AA148A26-886B-4079-B628-ED112D577C91}">
      <dgm:prSet/>
      <dgm:spPr/>
      <dgm:t>
        <a:bodyPr/>
        <a:lstStyle/>
        <a:p>
          <a:pPr algn="ctr"/>
          <a:endParaRPr lang="nl-NL"/>
        </a:p>
      </dgm:t>
    </dgm:pt>
    <dgm:pt modelId="{0B8D0154-9543-4313-B6B6-A9C95E58A5C4}">
      <dgm:prSet/>
      <dgm:spPr/>
      <dgm:t>
        <a:bodyPr/>
        <a:lstStyle/>
        <a:p>
          <a:pPr algn="ctr" rtl="0"/>
          <a:r>
            <a:rPr lang="nl-NL" dirty="0" smtClean="0"/>
            <a:t>Elke handeling krijgt een code (afkorting)</a:t>
          </a:r>
          <a:endParaRPr lang="nl-NL" dirty="0"/>
        </a:p>
      </dgm:t>
    </dgm:pt>
    <dgm:pt modelId="{2030513A-AF90-43BB-A5B2-9FA91D959A17}" type="parTrans" cxnId="{B6EFB68E-37D1-43CB-A6D6-E207727BC78C}">
      <dgm:prSet/>
      <dgm:spPr/>
      <dgm:t>
        <a:bodyPr/>
        <a:lstStyle/>
        <a:p>
          <a:pPr algn="ctr"/>
          <a:endParaRPr lang="nl-NL"/>
        </a:p>
      </dgm:t>
    </dgm:pt>
    <dgm:pt modelId="{64AA909C-F521-46AF-AC42-AD2F833B8D9F}" type="sibTrans" cxnId="{B6EFB68E-37D1-43CB-A6D6-E207727BC78C}">
      <dgm:prSet/>
      <dgm:spPr/>
      <dgm:t>
        <a:bodyPr/>
        <a:lstStyle/>
        <a:p>
          <a:pPr algn="ctr"/>
          <a:endParaRPr lang="nl-NL"/>
        </a:p>
      </dgm:t>
    </dgm:pt>
    <dgm:pt modelId="{7CD7FF06-F9B5-40B8-8D39-56D983BFB366}">
      <dgm:prSet/>
      <dgm:spPr/>
      <dgm:t>
        <a:bodyPr/>
        <a:lstStyle/>
        <a:p>
          <a:pPr algn="ctr" rtl="0"/>
          <a:r>
            <a:rPr lang="nl-NL" dirty="0" err="1" smtClean="0"/>
            <a:t>Ethogram</a:t>
          </a:r>
          <a:r>
            <a:rPr lang="nl-NL" dirty="0" smtClean="0"/>
            <a:t>: volledige opsomming van afzonderlijke handelingen van een dier</a:t>
          </a:r>
          <a:endParaRPr lang="nl-NL" dirty="0"/>
        </a:p>
      </dgm:t>
    </dgm:pt>
    <dgm:pt modelId="{4E9605A6-458D-44EE-A866-0B39F6DC9A4B}" type="parTrans" cxnId="{F7CC2725-14C0-480C-A9FF-5E3D93DDF062}">
      <dgm:prSet/>
      <dgm:spPr/>
      <dgm:t>
        <a:bodyPr/>
        <a:lstStyle/>
        <a:p>
          <a:pPr algn="ctr"/>
          <a:endParaRPr lang="nl-NL"/>
        </a:p>
      </dgm:t>
    </dgm:pt>
    <dgm:pt modelId="{496F4884-00A2-4952-9492-F0CC34B37323}" type="sibTrans" cxnId="{F7CC2725-14C0-480C-A9FF-5E3D93DDF062}">
      <dgm:prSet/>
      <dgm:spPr/>
      <dgm:t>
        <a:bodyPr/>
        <a:lstStyle/>
        <a:p>
          <a:pPr algn="ctr"/>
          <a:endParaRPr lang="nl-NL"/>
        </a:p>
      </dgm:t>
    </dgm:pt>
    <dgm:pt modelId="{A9A31927-3D6F-49BE-B8EE-3B5F1A1D19EF}" type="pres">
      <dgm:prSet presAssocID="{B1BA0724-2B3C-445D-94B0-D85E4EB26905}" presName="linear" presStyleCnt="0">
        <dgm:presLayoutVars>
          <dgm:animLvl val="lvl"/>
          <dgm:resizeHandles val="exact"/>
        </dgm:presLayoutVars>
      </dgm:prSet>
      <dgm:spPr/>
    </dgm:pt>
    <dgm:pt modelId="{8AB616BE-CD3B-4FE8-AF1E-236E8DB50B0D}" type="pres">
      <dgm:prSet presAssocID="{C750B032-886D-420E-8736-8488217A6FC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E86E3F9-B600-4B5F-BE2C-347512D6B2C2}" type="pres">
      <dgm:prSet presAssocID="{5E4BDD19-5898-4F82-AB66-84301985746D}" presName="spacer" presStyleCnt="0"/>
      <dgm:spPr/>
    </dgm:pt>
    <dgm:pt modelId="{667139C1-1DBA-4242-AC08-58F0701334D3}" type="pres">
      <dgm:prSet presAssocID="{0B8D0154-9543-4313-B6B6-A9C95E58A5C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42A4801-182F-45D8-910F-21B7171450EE}" type="pres">
      <dgm:prSet presAssocID="{64AA909C-F521-46AF-AC42-AD2F833B8D9F}" presName="spacer" presStyleCnt="0"/>
      <dgm:spPr/>
    </dgm:pt>
    <dgm:pt modelId="{E4FA6579-0983-4B98-BA4E-19EE0271B8DA}" type="pres">
      <dgm:prSet presAssocID="{7CD7FF06-F9B5-40B8-8D39-56D983BFB36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A148A26-886B-4079-B628-ED112D577C91}" srcId="{B1BA0724-2B3C-445D-94B0-D85E4EB26905}" destId="{C750B032-886D-420E-8736-8488217A6FC3}" srcOrd="0" destOrd="0" parTransId="{592D8D1D-C8F5-4B23-8C1B-F316B8166B02}" sibTransId="{5E4BDD19-5898-4F82-AB66-84301985746D}"/>
    <dgm:cxn modelId="{B6EFB68E-37D1-43CB-A6D6-E207727BC78C}" srcId="{B1BA0724-2B3C-445D-94B0-D85E4EB26905}" destId="{0B8D0154-9543-4313-B6B6-A9C95E58A5C4}" srcOrd="1" destOrd="0" parTransId="{2030513A-AF90-43BB-A5B2-9FA91D959A17}" sibTransId="{64AA909C-F521-46AF-AC42-AD2F833B8D9F}"/>
    <dgm:cxn modelId="{DE7C3BC1-B3FB-41C9-ADBE-2FF8CCE0EBB2}" type="presOf" srcId="{C750B032-886D-420E-8736-8488217A6FC3}" destId="{8AB616BE-CD3B-4FE8-AF1E-236E8DB50B0D}" srcOrd="0" destOrd="0" presId="urn:microsoft.com/office/officeart/2005/8/layout/vList2"/>
    <dgm:cxn modelId="{FB429369-4937-4DF4-BB76-3333F1D3453D}" type="presOf" srcId="{7CD7FF06-F9B5-40B8-8D39-56D983BFB366}" destId="{E4FA6579-0983-4B98-BA4E-19EE0271B8DA}" srcOrd="0" destOrd="0" presId="urn:microsoft.com/office/officeart/2005/8/layout/vList2"/>
    <dgm:cxn modelId="{CB663E47-417A-4AAC-8F91-FE34746724BC}" type="presOf" srcId="{0B8D0154-9543-4313-B6B6-A9C95E58A5C4}" destId="{667139C1-1DBA-4242-AC08-58F0701334D3}" srcOrd="0" destOrd="0" presId="urn:microsoft.com/office/officeart/2005/8/layout/vList2"/>
    <dgm:cxn modelId="{F7CC2725-14C0-480C-A9FF-5E3D93DDF062}" srcId="{B1BA0724-2B3C-445D-94B0-D85E4EB26905}" destId="{7CD7FF06-F9B5-40B8-8D39-56D983BFB366}" srcOrd="2" destOrd="0" parTransId="{4E9605A6-458D-44EE-A866-0B39F6DC9A4B}" sibTransId="{496F4884-00A2-4952-9492-F0CC34B37323}"/>
    <dgm:cxn modelId="{9CB0735A-C44D-4E04-BD55-3AA8A7B41D76}" type="presOf" srcId="{B1BA0724-2B3C-445D-94B0-D85E4EB26905}" destId="{A9A31927-3D6F-49BE-B8EE-3B5F1A1D19EF}" srcOrd="0" destOrd="0" presId="urn:microsoft.com/office/officeart/2005/8/layout/vList2"/>
    <dgm:cxn modelId="{5E6E43B8-D1B8-4E30-8149-11C00B99C846}" type="presParOf" srcId="{A9A31927-3D6F-49BE-B8EE-3B5F1A1D19EF}" destId="{8AB616BE-CD3B-4FE8-AF1E-236E8DB50B0D}" srcOrd="0" destOrd="0" presId="urn:microsoft.com/office/officeart/2005/8/layout/vList2"/>
    <dgm:cxn modelId="{572E7D92-AB97-4E0D-B8A7-8ED9C8037EB1}" type="presParOf" srcId="{A9A31927-3D6F-49BE-B8EE-3B5F1A1D19EF}" destId="{0E86E3F9-B600-4B5F-BE2C-347512D6B2C2}" srcOrd="1" destOrd="0" presId="urn:microsoft.com/office/officeart/2005/8/layout/vList2"/>
    <dgm:cxn modelId="{4B7BBA99-9708-4593-8894-DF7B5EDDD223}" type="presParOf" srcId="{A9A31927-3D6F-49BE-B8EE-3B5F1A1D19EF}" destId="{667139C1-1DBA-4242-AC08-58F0701334D3}" srcOrd="2" destOrd="0" presId="urn:microsoft.com/office/officeart/2005/8/layout/vList2"/>
    <dgm:cxn modelId="{D448CBE7-B4AB-4E6A-90B2-C0EBFA9DB77D}" type="presParOf" srcId="{A9A31927-3D6F-49BE-B8EE-3B5F1A1D19EF}" destId="{E42A4801-182F-45D8-910F-21B7171450EE}" srcOrd="3" destOrd="0" presId="urn:microsoft.com/office/officeart/2005/8/layout/vList2"/>
    <dgm:cxn modelId="{BAB812D4-245D-48E9-93F0-58C71F441E22}" type="presParOf" srcId="{A9A31927-3D6F-49BE-B8EE-3B5F1A1D19EF}" destId="{E4FA6579-0983-4B98-BA4E-19EE0271B8D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67B84EB-2B90-4045-9F5A-E60476D1B880}" type="doc">
      <dgm:prSet loTypeId="urn:microsoft.com/office/officeart/2005/8/layout/vList2" loCatId="list" qsTypeId="urn:microsoft.com/office/officeart/2005/8/quickstyle/simple5" qsCatId="simple" csTypeId="urn:microsoft.com/office/officeart/2005/8/colors/colorful3" csCatId="colorful"/>
      <dgm:spPr/>
      <dgm:t>
        <a:bodyPr/>
        <a:lstStyle/>
        <a:p>
          <a:endParaRPr lang="nl-NL"/>
        </a:p>
      </dgm:t>
    </dgm:pt>
    <dgm:pt modelId="{3455EFB3-D39F-4045-9AC5-BA245061CFD5}">
      <dgm:prSet/>
      <dgm:spPr/>
      <dgm:t>
        <a:bodyPr/>
        <a:lstStyle/>
        <a:p>
          <a:pPr rtl="0"/>
          <a:r>
            <a:rPr lang="nl-NL" dirty="0" smtClean="0"/>
            <a:t>Observeren van gedrag: protocol</a:t>
          </a:r>
          <a:endParaRPr lang="nl-NL" dirty="0"/>
        </a:p>
      </dgm:t>
    </dgm:pt>
    <dgm:pt modelId="{DFC99AB4-CC6A-49A6-B9E2-704E0BD7E84F}" type="parTrans" cxnId="{599AA77D-4673-4DAF-9B79-9DCC033CE83F}">
      <dgm:prSet/>
      <dgm:spPr/>
      <dgm:t>
        <a:bodyPr/>
        <a:lstStyle/>
        <a:p>
          <a:endParaRPr lang="nl-NL"/>
        </a:p>
      </dgm:t>
    </dgm:pt>
    <dgm:pt modelId="{2C62CC84-127E-4688-BC96-1ADBECB4AA3E}" type="sibTrans" cxnId="{599AA77D-4673-4DAF-9B79-9DCC033CE83F}">
      <dgm:prSet/>
      <dgm:spPr/>
      <dgm:t>
        <a:bodyPr/>
        <a:lstStyle/>
        <a:p>
          <a:endParaRPr lang="nl-NL"/>
        </a:p>
      </dgm:t>
    </dgm:pt>
    <dgm:pt modelId="{6B4CF174-F200-45FA-A6B8-1F55CF0F1725}" type="pres">
      <dgm:prSet presAssocID="{F67B84EB-2B90-4045-9F5A-E60476D1B880}" presName="linear" presStyleCnt="0">
        <dgm:presLayoutVars>
          <dgm:animLvl val="lvl"/>
          <dgm:resizeHandles val="exact"/>
        </dgm:presLayoutVars>
      </dgm:prSet>
      <dgm:spPr/>
    </dgm:pt>
    <dgm:pt modelId="{4FC4C311-00E7-4790-B027-30E790EB2E6D}" type="pres">
      <dgm:prSet presAssocID="{3455EFB3-D39F-4045-9AC5-BA245061CFD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99AA77D-4673-4DAF-9B79-9DCC033CE83F}" srcId="{F67B84EB-2B90-4045-9F5A-E60476D1B880}" destId="{3455EFB3-D39F-4045-9AC5-BA245061CFD5}" srcOrd="0" destOrd="0" parTransId="{DFC99AB4-CC6A-49A6-B9E2-704E0BD7E84F}" sibTransId="{2C62CC84-127E-4688-BC96-1ADBECB4AA3E}"/>
    <dgm:cxn modelId="{AF45B7B4-1717-42DD-98C7-457F0535DDD6}" type="presOf" srcId="{F67B84EB-2B90-4045-9F5A-E60476D1B880}" destId="{6B4CF174-F200-45FA-A6B8-1F55CF0F1725}" srcOrd="0" destOrd="0" presId="urn:microsoft.com/office/officeart/2005/8/layout/vList2"/>
    <dgm:cxn modelId="{57F6C8D3-FA16-44C6-9EB6-A42C4E08416C}" type="presOf" srcId="{3455EFB3-D39F-4045-9AC5-BA245061CFD5}" destId="{4FC4C311-00E7-4790-B027-30E790EB2E6D}" srcOrd="0" destOrd="0" presId="urn:microsoft.com/office/officeart/2005/8/layout/vList2"/>
    <dgm:cxn modelId="{3D04010D-A44B-437B-A872-7933B951EF56}" type="presParOf" srcId="{6B4CF174-F200-45FA-A6B8-1F55CF0F1725}" destId="{4FC4C311-00E7-4790-B027-30E790EB2E6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4F3097-B90C-45F9-85CF-14CB803CC110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nl-NL"/>
        </a:p>
      </dgm:t>
    </dgm:pt>
    <dgm:pt modelId="{BCA4E4A3-990A-4BC4-8A0F-95707A8D8924}">
      <dgm:prSet/>
      <dgm:spPr/>
      <dgm:t>
        <a:bodyPr/>
        <a:lstStyle/>
        <a:p>
          <a:pPr rtl="0"/>
          <a:r>
            <a:rPr lang="nl-NL" dirty="0" smtClean="0"/>
            <a:t>Met een </a:t>
          </a:r>
          <a:r>
            <a:rPr lang="nl-NL" dirty="0" err="1" smtClean="0"/>
            <a:t>ethogram</a:t>
          </a:r>
          <a:r>
            <a:rPr lang="nl-NL" dirty="0" smtClean="0"/>
            <a:t> kun je een protocol maken</a:t>
          </a:r>
          <a:endParaRPr lang="nl-NL" dirty="0"/>
        </a:p>
      </dgm:t>
    </dgm:pt>
    <dgm:pt modelId="{ADDBCB99-4344-410A-9A04-8B6D7952BB56}" type="parTrans" cxnId="{433BD161-8919-4ADC-9AEC-6E799AD7FDDE}">
      <dgm:prSet/>
      <dgm:spPr/>
      <dgm:t>
        <a:bodyPr/>
        <a:lstStyle/>
        <a:p>
          <a:endParaRPr lang="nl-NL"/>
        </a:p>
      </dgm:t>
    </dgm:pt>
    <dgm:pt modelId="{4D19DDE4-7944-4A96-95C0-B1C14A10E7A8}" type="sibTrans" cxnId="{433BD161-8919-4ADC-9AEC-6E799AD7FDDE}">
      <dgm:prSet/>
      <dgm:spPr/>
      <dgm:t>
        <a:bodyPr/>
        <a:lstStyle/>
        <a:p>
          <a:endParaRPr lang="nl-NL"/>
        </a:p>
      </dgm:t>
    </dgm:pt>
    <dgm:pt modelId="{20DA14D1-3FEC-494D-ABE2-F77A34162793}">
      <dgm:prSet/>
      <dgm:spPr/>
      <dgm:t>
        <a:bodyPr/>
        <a:lstStyle/>
        <a:p>
          <a:pPr rtl="0"/>
          <a:r>
            <a:rPr lang="nl-NL" dirty="0" smtClean="0"/>
            <a:t>Je hebt alle handelingen in een lijst afkortingen</a:t>
          </a:r>
          <a:endParaRPr lang="nl-NL" dirty="0"/>
        </a:p>
      </dgm:t>
    </dgm:pt>
    <dgm:pt modelId="{1984981D-8CB8-4B20-8B83-B6519C37F6D6}" type="parTrans" cxnId="{B6288DBC-2B01-4CB6-B677-DE9E9EA0C690}">
      <dgm:prSet/>
      <dgm:spPr/>
      <dgm:t>
        <a:bodyPr/>
        <a:lstStyle/>
        <a:p>
          <a:endParaRPr lang="nl-NL"/>
        </a:p>
      </dgm:t>
    </dgm:pt>
    <dgm:pt modelId="{FB5E10BF-140C-46FC-8204-9C57D057EFA1}" type="sibTrans" cxnId="{B6288DBC-2B01-4CB6-B677-DE9E9EA0C690}">
      <dgm:prSet/>
      <dgm:spPr/>
      <dgm:t>
        <a:bodyPr/>
        <a:lstStyle/>
        <a:p>
          <a:endParaRPr lang="nl-NL"/>
        </a:p>
      </dgm:t>
    </dgm:pt>
    <dgm:pt modelId="{A3D3D526-957C-4772-8F2A-043D3EFFB9E9}">
      <dgm:prSet/>
      <dgm:spPr/>
      <dgm:t>
        <a:bodyPr/>
        <a:lstStyle/>
        <a:p>
          <a:pPr rtl="0"/>
          <a:r>
            <a:rPr lang="nl-NL" dirty="0" smtClean="0"/>
            <a:t>Je observeert: gedrag per tijdseenheid</a:t>
          </a:r>
          <a:endParaRPr lang="nl-NL" dirty="0"/>
        </a:p>
      </dgm:t>
    </dgm:pt>
    <dgm:pt modelId="{96B42AE4-7363-4C2D-8212-B57C4CA022D7}" type="parTrans" cxnId="{8B141055-DCD0-49DC-94F2-5EA23F60E8C2}">
      <dgm:prSet/>
      <dgm:spPr/>
      <dgm:t>
        <a:bodyPr/>
        <a:lstStyle/>
        <a:p>
          <a:endParaRPr lang="nl-NL"/>
        </a:p>
      </dgm:t>
    </dgm:pt>
    <dgm:pt modelId="{933EBF3E-FA3C-4E86-8B5F-07912EC882E9}" type="sibTrans" cxnId="{8B141055-DCD0-49DC-94F2-5EA23F60E8C2}">
      <dgm:prSet/>
      <dgm:spPr/>
      <dgm:t>
        <a:bodyPr/>
        <a:lstStyle/>
        <a:p>
          <a:endParaRPr lang="nl-NL"/>
        </a:p>
      </dgm:t>
    </dgm:pt>
    <dgm:pt modelId="{81F98B12-DA32-4076-862A-7D5BCB589500}">
      <dgm:prSet/>
      <dgm:spPr/>
      <dgm:t>
        <a:bodyPr/>
        <a:lstStyle/>
        <a:p>
          <a:pPr rtl="0"/>
          <a:r>
            <a:rPr lang="nl-NL" dirty="0" smtClean="0"/>
            <a:t>Je observeert een tijdje alle gedrag</a:t>
          </a:r>
          <a:endParaRPr lang="nl-NL" dirty="0"/>
        </a:p>
      </dgm:t>
    </dgm:pt>
    <dgm:pt modelId="{F8FD736C-3379-4A1A-9A1F-2182E7CA88C3}" type="parTrans" cxnId="{50FA3D14-B637-4C38-9468-51A0BFA5E6E5}">
      <dgm:prSet/>
      <dgm:spPr/>
      <dgm:t>
        <a:bodyPr/>
        <a:lstStyle/>
        <a:p>
          <a:endParaRPr lang="nl-NL"/>
        </a:p>
      </dgm:t>
    </dgm:pt>
    <dgm:pt modelId="{1F49A53D-F256-41E1-92AF-ACF4C885AA94}" type="sibTrans" cxnId="{50FA3D14-B637-4C38-9468-51A0BFA5E6E5}">
      <dgm:prSet/>
      <dgm:spPr/>
      <dgm:t>
        <a:bodyPr/>
        <a:lstStyle/>
        <a:p>
          <a:endParaRPr lang="nl-NL"/>
        </a:p>
      </dgm:t>
    </dgm:pt>
    <dgm:pt modelId="{233DFE91-8A23-497F-AF0A-5374CC04481D}">
      <dgm:prSet/>
      <dgm:spPr/>
      <dgm:t>
        <a:bodyPr/>
        <a:lstStyle/>
        <a:p>
          <a:pPr rtl="0"/>
          <a:r>
            <a:rPr lang="nl-NL" dirty="0" smtClean="0"/>
            <a:t>Je noteert de waarnemingen: protocol</a:t>
          </a:r>
          <a:endParaRPr lang="nl-NL" dirty="0"/>
        </a:p>
      </dgm:t>
    </dgm:pt>
    <dgm:pt modelId="{DCFA4538-781F-4CA0-A493-81529EA7DF82}" type="parTrans" cxnId="{83994070-4952-4BF3-85AE-85B27F5761EC}">
      <dgm:prSet/>
      <dgm:spPr/>
      <dgm:t>
        <a:bodyPr/>
        <a:lstStyle/>
        <a:p>
          <a:endParaRPr lang="nl-NL"/>
        </a:p>
      </dgm:t>
    </dgm:pt>
    <dgm:pt modelId="{FBBCDF33-B097-47A6-98C2-24C6F458F97F}" type="sibTrans" cxnId="{83994070-4952-4BF3-85AE-85B27F5761EC}">
      <dgm:prSet/>
      <dgm:spPr/>
      <dgm:t>
        <a:bodyPr/>
        <a:lstStyle/>
        <a:p>
          <a:endParaRPr lang="nl-NL"/>
        </a:p>
      </dgm:t>
    </dgm:pt>
    <dgm:pt modelId="{B25D4999-4AE6-4E67-A106-7A25C896B8D0}">
      <dgm:prSet/>
      <dgm:spPr/>
      <dgm:t>
        <a:bodyPr/>
        <a:lstStyle/>
        <a:p>
          <a:pPr rtl="0"/>
          <a:r>
            <a:rPr lang="nl-NL" dirty="0" smtClean="0"/>
            <a:t>Je zet de waarnemingen om in een grafiek</a:t>
          </a:r>
          <a:endParaRPr lang="nl-NL" dirty="0"/>
        </a:p>
      </dgm:t>
    </dgm:pt>
    <dgm:pt modelId="{980E3454-C5D9-4B77-AFA7-08C5D5B3818A}" type="parTrans" cxnId="{633F8964-EF6E-4B67-B11B-8A1F3116C57C}">
      <dgm:prSet/>
      <dgm:spPr/>
      <dgm:t>
        <a:bodyPr/>
        <a:lstStyle/>
        <a:p>
          <a:endParaRPr lang="nl-NL"/>
        </a:p>
      </dgm:t>
    </dgm:pt>
    <dgm:pt modelId="{EE1314E0-896A-41A2-9613-B766856B1D2A}" type="sibTrans" cxnId="{633F8964-EF6E-4B67-B11B-8A1F3116C57C}">
      <dgm:prSet/>
      <dgm:spPr/>
      <dgm:t>
        <a:bodyPr/>
        <a:lstStyle/>
        <a:p>
          <a:endParaRPr lang="nl-NL"/>
        </a:p>
      </dgm:t>
    </dgm:pt>
    <dgm:pt modelId="{C2F6EDAC-7D20-49BB-A67A-EFAD04570D25}">
      <dgm:prSet/>
      <dgm:spPr/>
      <dgm:t>
        <a:bodyPr/>
        <a:lstStyle/>
        <a:p>
          <a:pPr rtl="0"/>
          <a:r>
            <a:rPr lang="nl-NL" dirty="0" smtClean="0"/>
            <a:t>Samenwerken bij waarnemingen</a:t>
          </a:r>
          <a:endParaRPr lang="nl-NL" dirty="0"/>
        </a:p>
      </dgm:t>
    </dgm:pt>
    <dgm:pt modelId="{8F83F98C-7DFF-4CFD-B727-04079BE96AB9}" type="parTrans" cxnId="{49A836D4-EA26-4A86-B8CB-08C6A861F5BF}">
      <dgm:prSet/>
      <dgm:spPr/>
      <dgm:t>
        <a:bodyPr/>
        <a:lstStyle/>
        <a:p>
          <a:endParaRPr lang="nl-NL"/>
        </a:p>
      </dgm:t>
    </dgm:pt>
    <dgm:pt modelId="{2A897416-A0E0-413E-895D-D76565F71544}" type="sibTrans" cxnId="{49A836D4-EA26-4A86-B8CB-08C6A861F5BF}">
      <dgm:prSet/>
      <dgm:spPr/>
      <dgm:t>
        <a:bodyPr/>
        <a:lstStyle/>
        <a:p>
          <a:endParaRPr lang="nl-NL"/>
        </a:p>
      </dgm:t>
    </dgm:pt>
    <dgm:pt modelId="{69C960AB-F343-4B44-9CD0-E1B36885BBFF}" type="pres">
      <dgm:prSet presAssocID="{174F3097-B90C-45F9-85CF-14CB803CC110}" presName="linear" presStyleCnt="0">
        <dgm:presLayoutVars>
          <dgm:animLvl val="lvl"/>
          <dgm:resizeHandles val="exact"/>
        </dgm:presLayoutVars>
      </dgm:prSet>
      <dgm:spPr/>
    </dgm:pt>
    <dgm:pt modelId="{F58D2A94-A787-4CCC-B6F3-9C1AB2263269}" type="pres">
      <dgm:prSet presAssocID="{BCA4E4A3-990A-4BC4-8A0F-95707A8D8924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C6D81A9E-DE51-4AEE-B5D7-BC88AFED4577}" type="pres">
      <dgm:prSet presAssocID="{4D19DDE4-7944-4A96-95C0-B1C14A10E7A8}" presName="spacer" presStyleCnt="0"/>
      <dgm:spPr/>
    </dgm:pt>
    <dgm:pt modelId="{86BD9959-F3E2-440B-8F9F-D3C27143F220}" type="pres">
      <dgm:prSet presAssocID="{20DA14D1-3FEC-494D-ABE2-F77A34162793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4B9996D-097F-41CC-840C-15644EFCC960}" type="pres">
      <dgm:prSet presAssocID="{FB5E10BF-140C-46FC-8204-9C57D057EFA1}" presName="spacer" presStyleCnt="0"/>
      <dgm:spPr/>
    </dgm:pt>
    <dgm:pt modelId="{ABB95585-6332-4E72-A938-F1E7341761F3}" type="pres">
      <dgm:prSet presAssocID="{A3D3D526-957C-4772-8F2A-043D3EFFB9E9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092A7CE2-E2D5-4973-A4DB-E39430153A95}" type="pres">
      <dgm:prSet presAssocID="{933EBF3E-FA3C-4E86-8B5F-07912EC882E9}" presName="spacer" presStyleCnt="0"/>
      <dgm:spPr/>
    </dgm:pt>
    <dgm:pt modelId="{1966E958-E77D-419C-9ED7-D0D81742EEAB}" type="pres">
      <dgm:prSet presAssocID="{81F98B12-DA32-4076-862A-7D5BCB589500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2D3A2CEE-D8ED-4221-A567-1986BD1D52F0}" type="pres">
      <dgm:prSet presAssocID="{1F49A53D-F256-41E1-92AF-ACF4C885AA94}" presName="spacer" presStyleCnt="0"/>
      <dgm:spPr/>
    </dgm:pt>
    <dgm:pt modelId="{1E0B0EDE-B49F-4EA7-ACEE-9E675E1664C9}" type="pres">
      <dgm:prSet presAssocID="{233DFE91-8A23-497F-AF0A-5374CC04481D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34EDF7A0-0665-475C-A1EE-B08AE924B58B}" type="pres">
      <dgm:prSet presAssocID="{FBBCDF33-B097-47A6-98C2-24C6F458F97F}" presName="spacer" presStyleCnt="0"/>
      <dgm:spPr/>
    </dgm:pt>
    <dgm:pt modelId="{95CE05DB-561B-46BE-AA43-84BC93EBF7DA}" type="pres">
      <dgm:prSet presAssocID="{B25D4999-4AE6-4E67-A106-7A25C896B8D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A8FB443B-B6D2-45F6-AFD8-FC4C976DBFFB}" type="pres">
      <dgm:prSet presAssocID="{EE1314E0-896A-41A2-9613-B766856B1D2A}" presName="spacer" presStyleCnt="0"/>
      <dgm:spPr/>
    </dgm:pt>
    <dgm:pt modelId="{FD68996D-D620-402B-8BF0-CD3C6A67646C}" type="pres">
      <dgm:prSet presAssocID="{C2F6EDAC-7D20-49BB-A67A-EFAD04570D25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633F8964-EF6E-4B67-B11B-8A1F3116C57C}" srcId="{174F3097-B90C-45F9-85CF-14CB803CC110}" destId="{B25D4999-4AE6-4E67-A106-7A25C896B8D0}" srcOrd="5" destOrd="0" parTransId="{980E3454-C5D9-4B77-AFA7-08C5D5B3818A}" sibTransId="{EE1314E0-896A-41A2-9613-B766856B1D2A}"/>
    <dgm:cxn modelId="{19C2C96A-BE6E-4422-A243-DA2E84BC08AC}" type="presOf" srcId="{81F98B12-DA32-4076-862A-7D5BCB589500}" destId="{1966E958-E77D-419C-9ED7-D0D81742EEAB}" srcOrd="0" destOrd="0" presId="urn:microsoft.com/office/officeart/2005/8/layout/vList2"/>
    <dgm:cxn modelId="{7DCCAD16-E71B-44A4-9E0C-70D7746F9EC3}" type="presOf" srcId="{BCA4E4A3-990A-4BC4-8A0F-95707A8D8924}" destId="{F58D2A94-A787-4CCC-B6F3-9C1AB2263269}" srcOrd="0" destOrd="0" presId="urn:microsoft.com/office/officeart/2005/8/layout/vList2"/>
    <dgm:cxn modelId="{433BD161-8919-4ADC-9AEC-6E799AD7FDDE}" srcId="{174F3097-B90C-45F9-85CF-14CB803CC110}" destId="{BCA4E4A3-990A-4BC4-8A0F-95707A8D8924}" srcOrd="0" destOrd="0" parTransId="{ADDBCB99-4344-410A-9A04-8B6D7952BB56}" sibTransId="{4D19DDE4-7944-4A96-95C0-B1C14A10E7A8}"/>
    <dgm:cxn modelId="{D066B8A4-144C-43A1-9215-DD5DFE71C704}" type="presOf" srcId="{20DA14D1-3FEC-494D-ABE2-F77A34162793}" destId="{86BD9959-F3E2-440B-8F9F-D3C27143F220}" srcOrd="0" destOrd="0" presId="urn:microsoft.com/office/officeart/2005/8/layout/vList2"/>
    <dgm:cxn modelId="{E6A1C18E-0C16-4DCE-BA61-1D6E2FD35BA1}" type="presOf" srcId="{C2F6EDAC-7D20-49BB-A67A-EFAD04570D25}" destId="{FD68996D-D620-402B-8BF0-CD3C6A67646C}" srcOrd="0" destOrd="0" presId="urn:microsoft.com/office/officeart/2005/8/layout/vList2"/>
    <dgm:cxn modelId="{7B5AF7B0-63CE-4FD0-8C44-853CE1F9A717}" type="presOf" srcId="{A3D3D526-957C-4772-8F2A-043D3EFFB9E9}" destId="{ABB95585-6332-4E72-A938-F1E7341761F3}" srcOrd="0" destOrd="0" presId="urn:microsoft.com/office/officeart/2005/8/layout/vList2"/>
    <dgm:cxn modelId="{50FA3D14-B637-4C38-9468-51A0BFA5E6E5}" srcId="{174F3097-B90C-45F9-85CF-14CB803CC110}" destId="{81F98B12-DA32-4076-862A-7D5BCB589500}" srcOrd="3" destOrd="0" parTransId="{F8FD736C-3379-4A1A-9A1F-2182E7CA88C3}" sibTransId="{1F49A53D-F256-41E1-92AF-ACF4C885AA94}"/>
    <dgm:cxn modelId="{A3CAEA28-BFBA-448A-BA7E-09D5E541C0DD}" type="presOf" srcId="{233DFE91-8A23-497F-AF0A-5374CC04481D}" destId="{1E0B0EDE-B49F-4EA7-ACEE-9E675E1664C9}" srcOrd="0" destOrd="0" presId="urn:microsoft.com/office/officeart/2005/8/layout/vList2"/>
    <dgm:cxn modelId="{080C9601-EEED-4501-BB41-2390FE77D522}" type="presOf" srcId="{B25D4999-4AE6-4E67-A106-7A25C896B8D0}" destId="{95CE05DB-561B-46BE-AA43-84BC93EBF7DA}" srcOrd="0" destOrd="0" presId="urn:microsoft.com/office/officeart/2005/8/layout/vList2"/>
    <dgm:cxn modelId="{49A836D4-EA26-4A86-B8CB-08C6A861F5BF}" srcId="{174F3097-B90C-45F9-85CF-14CB803CC110}" destId="{C2F6EDAC-7D20-49BB-A67A-EFAD04570D25}" srcOrd="6" destOrd="0" parTransId="{8F83F98C-7DFF-4CFD-B727-04079BE96AB9}" sibTransId="{2A897416-A0E0-413E-895D-D76565F71544}"/>
    <dgm:cxn modelId="{8B141055-DCD0-49DC-94F2-5EA23F60E8C2}" srcId="{174F3097-B90C-45F9-85CF-14CB803CC110}" destId="{A3D3D526-957C-4772-8F2A-043D3EFFB9E9}" srcOrd="2" destOrd="0" parTransId="{96B42AE4-7363-4C2D-8212-B57C4CA022D7}" sibTransId="{933EBF3E-FA3C-4E86-8B5F-07912EC882E9}"/>
    <dgm:cxn modelId="{83994070-4952-4BF3-85AE-85B27F5761EC}" srcId="{174F3097-B90C-45F9-85CF-14CB803CC110}" destId="{233DFE91-8A23-497F-AF0A-5374CC04481D}" srcOrd="4" destOrd="0" parTransId="{DCFA4538-781F-4CA0-A493-81529EA7DF82}" sibTransId="{FBBCDF33-B097-47A6-98C2-24C6F458F97F}"/>
    <dgm:cxn modelId="{B6288DBC-2B01-4CB6-B677-DE9E9EA0C690}" srcId="{174F3097-B90C-45F9-85CF-14CB803CC110}" destId="{20DA14D1-3FEC-494D-ABE2-F77A34162793}" srcOrd="1" destOrd="0" parTransId="{1984981D-8CB8-4B20-8B83-B6519C37F6D6}" sibTransId="{FB5E10BF-140C-46FC-8204-9C57D057EFA1}"/>
    <dgm:cxn modelId="{4D291CFA-F7FE-4F9A-AA5A-3CA0B94279EB}" type="presOf" srcId="{174F3097-B90C-45F9-85CF-14CB803CC110}" destId="{69C960AB-F343-4B44-9CD0-E1B36885BBFF}" srcOrd="0" destOrd="0" presId="urn:microsoft.com/office/officeart/2005/8/layout/vList2"/>
    <dgm:cxn modelId="{EE4886B5-A8A1-473D-BA71-60385E7F3599}" type="presParOf" srcId="{69C960AB-F343-4B44-9CD0-E1B36885BBFF}" destId="{F58D2A94-A787-4CCC-B6F3-9C1AB2263269}" srcOrd="0" destOrd="0" presId="urn:microsoft.com/office/officeart/2005/8/layout/vList2"/>
    <dgm:cxn modelId="{625DC16D-8E26-4DE8-9545-643B7489D46E}" type="presParOf" srcId="{69C960AB-F343-4B44-9CD0-E1B36885BBFF}" destId="{C6D81A9E-DE51-4AEE-B5D7-BC88AFED4577}" srcOrd="1" destOrd="0" presId="urn:microsoft.com/office/officeart/2005/8/layout/vList2"/>
    <dgm:cxn modelId="{01FAD9E4-26A3-4C58-BB51-D7084EE31483}" type="presParOf" srcId="{69C960AB-F343-4B44-9CD0-E1B36885BBFF}" destId="{86BD9959-F3E2-440B-8F9F-D3C27143F220}" srcOrd="2" destOrd="0" presId="urn:microsoft.com/office/officeart/2005/8/layout/vList2"/>
    <dgm:cxn modelId="{4254571A-2548-413A-A23B-3C251B3EBCCF}" type="presParOf" srcId="{69C960AB-F343-4B44-9CD0-E1B36885BBFF}" destId="{74B9996D-097F-41CC-840C-15644EFCC960}" srcOrd="3" destOrd="0" presId="urn:microsoft.com/office/officeart/2005/8/layout/vList2"/>
    <dgm:cxn modelId="{4B6DB0C3-3B68-4BED-87E6-184B1E0DF1F4}" type="presParOf" srcId="{69C960AB-F343-4B44-9CD0-E1B36885BBFF}" destId="{ABB95585-6332-4E72-A938-F1E7341761F3}" srcOrd="4" destOrd="0" presId="urn:microsoft.com/office/officeart/2005/8/layout/vList2"/>
    <dgm:cxn modelId="{08EDAAD2-DFC9-4AA3-A6CC-AAAD3CCF6791}" type="presParOf" srcId="{69C960AB-F343-4B44-9CD0-E1B36885BBFF}" destId="{092A7CE2-E2D5-4973-A4DB-E39430153A95}" srcOrd="5" destOrd="0" presId="urn:microsoft.com/office/officeart/2005/8/layout/vList2"/>
    <dgm:cxn modelId="{171FF02B-61C8-45B7-A186-29257B5F9C54}" type="presParOf" srcId="{69C960AB-F343-4B44-9CD0-E1B36885BBFF}" destId="{1966E958-E77D-419C-9ED7-D0D81742EEAB}" srcOrd="6" destOrd="0" presId="urn:microsoft.com/office/officeart/2005/8/layout/vList2"/>
    <dgm:cxn modelId="{BD96F874-9B3F-4C0A-83A5-FC9A4B3003D7}" type="presParOf" srcId="{69C960AB-F343-4B44-9CD0-E1B36885BBFF}" destId="{2D3A2CEE-D8ED-4221-A567-1986BD1D52F0}" srcOrd="7" destOrd="0" presId="urn:microsoft.com/office/officeart/2005/8/layout/vList2"/>
    <dgm:cxn modelId="{12C652AB-3360-4D46-86B5-811301BF4CC5}" type="presParOf" srcId="{69C960AB-F343-4B44-9CD0-E1B36885BBFF}" destId="{1E0B0EDE-B49F-4EA7-ACEE-9E675E1664C9}" srcOrd="8" destOrd="0" presId="urn:microsoft.com/office/officeart/2005/8/layout/vList2"/>
    <dgm:cxn modelId="{0418B92A-D51A-4863-953F-DCAFA7CF3AA1}" type="presParOf" srcId="{69C960AB-F343-4B44-9CD0-E1B36885BBFF}" destId="{34EDF7A0-0665-475C-A1EE-B08AE924B58B}" srcOrd="9" destOrd="0" presId="urn:microsoft.com/office/officeart/2005/8/layout/vList2"/>
    <dgm:cxn modelId="{6FA47A72-783E-44A5-992D-F18CBCC7B220}" type="presParOf" srcId="{69C960AB-F343-4B44-9CD0-E1B36885BBFF}" destId="{95CE05DB-561B-46BE-AA43-84BC93EBF7DA}" srcOrd="10" destOrd="0" presId="urn:microsoft.com/office/officeart/2005/8/layout/vList2"/>
    <dgm:cxn modelId="{868D0E83-BAE0-47FB-A958-BE6723DE6C3F}" type="presParOf" srcId="{69C960AB-F343-4B44-9CD0-E1B36885BBFF}" destId="{A8FB443B-B6D2-45F6-AFD8-FC4C976DBFFB}" srcOrd="11" destOrd="0" presId="urn:microsoft.com/office/officeart/2005/8/layout/vList2"/>
    <dgm:cxn modelId="{4543AEC5-A8E0-45B6-846C-497943648C35}" type="presParOf" srcId="{69C960AB-F343-4B44-9CD0-E1B36885BBFF}" destId="{FD68996D-D620-402B-8BF0-CD3C6A67646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41D0AB7-BC36-481F-B574-68DABFE0C43A}" type="doc">
      <dgm:prSet loTypeId="urn:microsoft.com/office/officeart/2005/8/layout/vList2" loCatId="list" qsTypeId="urn:microsoft.com/office/officeart/2005/8/quickstyle/simple5" qsCatId="simple" csTypeId="urn:microsoft.com/office/officeart/2005/8/colors/colorful3" csCatId="colorful"/>
      <dgm:spPr/>
      <dgm:t>
        <a:bodyPr/>
        <a:lstStyle/>
        <a:p>
          <a:endParaRPr lang="nl-NL"/>
        </a:p>
      </dgm:t>
    </dgm:pt>
    <dgm:pt modelId="{5EA8BDE7-89FD-4D21-A08D-F4156DAE099E}">
      <dgm:prSet/>
      <dgm:spPr/>
      <dgm:t>
        <a:bodyPr/>
        <a:lstStyle/>
        <a:p>
          <a:pPr rtl="0"/>
          <a:r>
            <a:rPr lang="nl-NL" dirty="0" smtClean="0"/>
            <a:t>Practicum onderzoek diergedrag</a:t>
          </a:r>
          <a:endParaRPr lang="nl-NL" dirty="0"/>
        </a:p>
      </dgm:t>
    </dgm:pt>
    <dgm:pt modelId="{4C8A185C-2A72-4E06-8549-5EFA625A4F3A}" type="parTrans" cxnId="{2A43BD4C-CA41-4B93-831E-C2F4743AD1EA}">
      <dgm:prSet/>
      <dgm:spPr/>
      <dgm:t>
        <a:bodyPr/>
        <a:lstStyle/>
        <a:p>
          <a:endParaRPr lang="nl-NL"/>
        </a:p>
      </dgm:t>
    </dgm:pt>
    <dgm:pt modelId="{9F50F04A-151C-42E9-85F5-4E2619829688}" type="sibTrans" cxnId="{2A43BD4C-CA41-4B93-831E-C2F4743AD1EA}">
      <dgm:prSet/>
      <dgm:spPr/>
      <dgm:t>
        <a:bodyPr/>
        <a:lstStyle/>
        <a:p>
          <a:endParaRPr lang="nl-NL"/>
        </a:p>
      </dgm:t>
    </dgm:pt>
    <dgm:pt modelId="{C9EB50AA-C709-4617-93A9-2E528FF6EB20}" type="pres">
      <dgm:prSet presAssocID="{741D0AB7-BC36-481F-B574-68DABFE0C43A}" presName="linear" presStyleCnt="0">
        <dgm:presLayoutVars>
          <dgm:animLvl val="lvl"/>
          <dgm:resizeHandles val="exact"/>
        </dgm:presLayoutVars>
      </dgm:prSet>
      <dgm:spPr/>
    </dgm:pt>
    <dgm:pt modelId="{7ABB7DA0-298E-4252-B3DA-37D6DEC01709}" type="pres">
      <dgm:prSet presAssocID="{5EA8BDE7-89FD-4D21-A08D-F4156DAE099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A43BD4C-CA41-4B93-831E-C2F4743AD1EA}" srcId="{741D0AB7-BC36-481F-B574-68DABFE0C43A}" destId="{5EA8BDE7-89FD-4D21-A08D-F4156DAE099E}" srcOrd="0" destOrd="0" parTransId="{4C8A185C-2A72-4E06-8549-5EFA625A4F3A}" sibTransId="{9F50F04A-151C-42E9-85F5-4E2619829688}"/>
    <dgm:cxn modelId="{18103838-C0EE-4A98-972F-39E579EFBB2D}" type="presOf" srcId="{741D0AB7-BC36-481F-B574-68DABFE0C43A}" destId="{C9EB50AA-C709-4617-93A9-2E528FF6EB20}" srcOrd="0" destOrd="0" presId="urn:microsoft.com/office/officeart/2005/8/layout/vList2"/>
    <dgm:cxn modelId="{F5455865-CE01-4DB5-86BB-15D26B0C8B9B}" type="presOf" srcId="{5EA8BDE7-89FD-4D21-A08D-F4156DAE099E}" destId="{7ABB7DA0-298E-4252-B3DA-37D6DEC01709}" srcOrd="0" destOrd="0" presId="urn:microsoft.com/office/officeart/2005/8/layout/vList2"/>
    <dgm:cxn modelId="{50BE99F1-C9B0-4F3A-8527-0F5C910D63A0}" type="presParOf" srcId="{C9EB50AA-C709-4617-93A9-2E528FF6EB20}" destId="{7ABB7DA0-298E-4252-B3DA-37D6DEC0170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AF668C-C502-4B48-BCD2-B1C5C75D19B3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6100" kern="1200" dirty="0" smtClean="0"/>
            <a:t>Thema 5 Diergedrag</a:t>
          </a:r>
          <a:endParaRPr lang="nl-NL" sz="6100" kern="1200" dirty="0"/>
        </a:p>
      </dsp:txBody>
      <dsp:txXfrm>
        <a:off x="0" y="3469"/>
        <a:ext cx="7772400" cy="146308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6B0687-701B-4409-A4E9-6240AFAE0B97}">
      <dsp:nvSpPr>
        <dsp:cNvPr id="0" name=""/>
        <dsp:cNvSpPr/>
      </dsp:nvSpPr>
      <dsp:spPr>
        <a:xfrm>
          <a:off x="0" y="36326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Ga als dierentuingroepje bij elkaar zitten</a:t>
          </a:r>
          <a:endParaRPr lang="nl-NL" sz="2400" kern="1200" dirty="0"/>
        </a:p>
      </dsp:txBody>
      <dsp:txXfrm>
        <a:off x="0" y="363261"/>
        <a:ext cx="8229600" cy="575639"/>
      </dsp:txXfrm>
    </dsp:sp>
    <dsp:sp modelId="{B8B22FDD-04A5-4244-BD83-CC7BC811140F}">
      <dsp:nvSpPr>
        <dsp:cNvPr id="0" name=""/>
        <dsp:cNvSpPr/>
      </dsp:nvSpPr>
      <dsp:spPr>
        <a:xfrm>
          <a:off x="0" y="100802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2250053"/>
                <a:satOff val="-3376"/>
                <a:lumOff val="-549"/>
                <a:alphaOff val="0"/>
                <a:tint val="50000"/>
                <a:satMod val="300000"/>
              </a:schemeClr>
            </a:gs>
            <a:gs pos="35000">
              <a:schemeClr val="accent3">
                <a:hueOff val="2250053"/>
                <a:satOff val="-3376"/>
                <a:lumOff val="-549"/>
                <a:alphaOff val="0"/>
                <a:tint val="37000"/>
                <a:satMod val="300000"/>
              </a:schemeClr>
            </a:gs>
            <a:gs pos="100000">
              <a:schemeClr val="accent3">
                <a:hueOff val="2250053"/>
                <a:satOff val="-3376"/>
                <a:lumOff val="-54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Kijk twee aan twee op één laptop</a:t>
          </a:r>
          <a:endParaRPr lang="nl-NL" sz="2400" kern="1200" dirty="0"/>
        </a:p>
      </dsp:txBody>
      <dsp:txXfrm>
        <a:off x="0" y="1008021"/>
        <a:ext cx="8229600" cy="575639"/>
      </dsp:txXfrm>
    </dsp:sp>
    <dsp:sp modelId="{84CE54EC-EAE2-45BD-82CB-61E17A38BE4B}">
      <dsp:nvSpPr>
        <dsp:cNvPr id="0" name=""/>
        <dsp:cNvSpPr/>
      </dsp:nvSpPr>
      <dsp:spPr>
        <a:xfrm>
          <a:off x="0" y="165278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4500106"/>
                <a:satOff val="-6752"/>
                <a:lumOff val="-1098"/>
                <a:alphaOff val="0"/>
                <a:tint val="50000"/>
                <a:satMod val="300000"/>
              </a:schemeClr>
            </a:gs>
            <a:gs pos="35000">
              <a:schemeClr val="accent3">
                <a:hueOff val="4500106"/>
                <a:satOff val="-6752"/>
                <a:lumOff val="-1098"/>
                <a:alphaOff val="0"/>
                <a:tint val="37000"/>
                <a:satMod val="300000"/>
              </a:schemeClr>
            </a:gs>
            <a:gs pos="100000">
              <a:schemeClr val="accent3">
                <a:hueOff val="4500106"/>
                <a:satOff val="-6752"/>
                <a:lumOff val="-10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Ga naar § 4 van je werkboek</a:t>
          </a:r>
          <a:endParaRPr lang="nl-NL" sz="2400" kern="1200" dirty="0"/>
        </a:p>
      </dsp:txBody>
      <dsp:txXfrm>
        <a:off x="0" y="1652781"/>
        <a:ext cx="8229600" cy="575639"/>
      </dsp:txXfrm>
    </dsp:sp>
    <dsp:sp modelId="{F60DD456-8D39-461C-BE49-695ECB83AA84}">
      <dsp:nvSpPr>
        <dsp:cNvPr id="0" name=""/>
        <dsp:cNvSpPr/>
      </dsp:nvSpPr>
      <dsp:spPr>
        <a:xfrm>
          <a:off x="0" y="229754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6750158"/>
                <a:satOff val="-10128"/>
                <a:lumOff val="-1647"/>
                <a:alphaOff val="0"/>
                <a:tint val="50000"/>
                <a:satMod val="300000"/>
              </a:schemeClr>
            </a:gs>
            <a:gs pos="35000">
              <a:schemeClr val="accent3">
                <a:hueOff val="6750158"/>
                <a:satOff val="-10128"/>
                <a:lumOff val="-1647"/>
                <a:alphaOff val="0"/>
                <a:tint val="37000"/>
                <a:satMod val="300000"/>
              </a:schemeClr>
            </a:gs>
            <a:gs pos="100000">
              <a:schemeClr val="accent3">
                <a:hueOff val="6750158"/>
                <a:satOff val="-10128"/>
                <a:lumOff val="-164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Elk groepje krijgt van de docent een dier</a:t>
          </a:r>
          <a:endParaRPr lang="nl-NL" sz="2400" kern="1200" dirty="0"/>
        </a:p>
      </dsp:txBody>
      <dsp:txXfrm>
        <a:off x="0" y="2297541"/>
        <a:ext cx="8229600" cy="575639"/>
      </dsp:txXfrm>
    </dsp:sp>
    <dsp:sp modelId="{60A179CA-C347-4A90-B884-7CC58B23E72A}">
      <dsp:nvSpPr>
        <dsp:cNvPr id="0" name=""/>
        <dsp:cNvSpPr/>
      </dsp:nvSpPr>
      <dsp:spPr>
        <a:xfrm>
          <a:off x="0" y="294230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9000211"/>
                <a:satOff val="-13504"/>
                <a:lumOff val="-2196"/>
                <a:alphaOff val="0"/>
                <a:tint val="50000"/>
                <a:satMod val="300000"/>
              </a:schemeClr>
            </a:gs>
            <a:gs pos="35000">
              <a:schemeClr val="accent3">
                <a:hueOff val="9000211"/>
                <a:satOff val="-13504"/>
                <a:lumOff val="-2196"/>
                <a:alphaOff val="0"/>
                <a:tint val="37000"/>
                <a:satMod val="300000"/>
              </a:schemeClr>
            </a:gs>
            <a:gs pos="100000">
              <a:schemeClr val="accent3">
                <a:hueOff val="9000211"/>
                <a:satOff val="-13504"/>
                <a:lumOff val="-219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Volg de opdrachten op pagina 15 en verder</a:t>
          </a:r>
          <a:endParaRPr lang="nl-NL" sz="2400" kern="1200" dirty="0"/>
        </a:p>
      </dsp:txBody>
      <dsp:txXfrm>
        <a:off x="0" y="2942301"/>
        <a:ext cx="8229600" cy="575639"/>
      </dsp:txXfrm>
    </dsp:sp>
    <dsp:sp modelId="{9789E45B-7B09-44D4-B58B-93725CAE8278}">
      <dsp:nvSpPr>
        <dsp:cNvPr id="0" name=""/>
        <dsp:cNvSpPr/>
      </dsp:nvSpPr>
      <dsp:spPr>
        <a:xfrm>
          <a:off x="0" y="358706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400" kern="1200" dirty="0" smtClean="0"/>
            <a:t>Verslag van het practicum is onderdeel van opdracht dierentuin</a:t>
          </a:r>
          <a:endParaRPr lang="nl-NL" sz="2400" kern="1200" dirty="0"/>
        </a:p>
      </dsp:txBody>
      <dsp:txXfrm>
        <a:off x="0" y="3587061"/>
        <a:ext cx="8229600" cy="5756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69A89A-7B5E-499A-B3D4-E37CF4B0D914}">
      <dsp:nvSpPr>
        <dsp:cNvPr id="0" name=""/>
        <dsp:cNvSpPr/>
      </dsp:nvSpPr>
      <dsp:spPr>
        <a:xfrm>
          <a:off x="0" y="23746"/>
          <a:ext cx="6400800" cy="8634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600" kern="1200" dirty="0" smtClean="0"/>
            <a:t>§ 3 Studie van gedrag: ethologie</a:t>
          </a:r>
          <a:endParaRPr lang="nl-NL" sz="3600" kern="1200" dirty="0"/>
        </a:p>
      </dsp:txBody>
      <dsp:txXfrm>
        <a:off x="0" y="23746"/>
        <a:ext cx="6400800" cy="8634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944B9C-BB4A-4BD2-853F-3BA825661EE1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700" kern="1200" dirty="0" smtClean="0"/>
            <a:t>Kijken naar gedrag</a:t>
          </a:r>
          <a:endParaRPr lang="nl-NL" sz="4700" kern="1200" dirty="0"/>
        </a:p>
      </dsp:txBody>
      <dsp:txXfrm>
        <a:off x="0" y="7852"/>
        <a:ext cx="8229600" cy="112729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2E35A7-0680-435B-9346-59C8410648D5}">
      <dsp:nvSpPr>
        <dsp:cNvPr id="0" name=""/>
        <dsp:cNvSpPr/>
      </dsp:nvSpPr>
      <dsp:spPr>
        <a:xfrm>
          <a:off x="0" y="13927"/>
          <a:ext cx="8075240" cy="83422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100" kern="1200" dirty="0" smtClean="0"/>
            <a:t>Gedrag bestaat altijd uit een reeks handelingen</a:t>
          </a:r>
          <a:endParaRPr lang="nl-NL" sz="2100" kern="1200" dirty="0"/>
        </a:p>
      </dsp:txBody>
      <dsp:txXfrm>
        <a:off x="0" y="13927"/>
        <a:ext cx="8075240" cy="834228"/>
      </dsp:txXfrm>
    </dsp:sp>
    <dsp:sp modelId="{682FFEAB-D773-422E-ACC6-6F08F37844ED}">
      <dsp:nvSpPr>
        <dsp:cNvPr id="0" name=""/>
        <dsp:cNvSpPr/>
      </dsp:nvSpPr>
      <dsp:spPr>
        <a:xfrm>
          <a:off x="0" y="908635"/>
          <a:ext cx="8075240" cy="834228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100" kern="1200" dirty="0" smtClean="0"/>
            <a:t>Bijvoorbeeld gedrag hond: rennen, kwispelen, blaffen, springen, op een bot kauwen, enz.</a:t>
          </a:r>
          <a:endParaRPr lang="nl-NL" sz="2100" kern="1200" dirty="0"/>
        </a:p>
      </dsp:txBody>
      <dsp:txXfrm>
        <a:off x="0" y="908635"/>
        <a:ext cx="8075240" cy="83422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E3EE37-942C-4B71-9D44-3D5128E18A4F}">
      <dsp:nvSpPr>
        <dsp:cNvPr id="0" name=""/>
        <dsp:cNvSpPr/>
      </dsp:nvSpPr>
      <dsp:spPr>
        <a:xfrm>
          <a:off x="0" y="55822"/>
          <a:ext cx="8229600" cy="103135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300" kern="1200" dirty="0" smtClean="0"/>
            <a:t>Beschrijving van gedrag: </a:t>
          </a:r>
          <a:r>
            <a:rPr lang="nl-NL" sz="4300" kern="1200" dirty="0" err="1" smtClean="0"/>
            <a:t>ethogram</a:t>
          </a:r>
          <a:endParaRPr lang="nl-NL" sz="4300" kern="1200" dirty="0"/>
        </a:p>
      </dsp:txBody>
      <dsp:txXfrm>
        <a:off x="0" y="55822"/>
        <a:ext cx="8229600" cy="103135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B616BE-CD3B-4FE8-AF1E-236E8DB50B0D}">
      <dsp:nvSpPr>
        <dsp:cNvPr id="0" name=""/>
        <dsp:cNvSpPr/>
      </dsp:nvSpPr>
      <dsp:spPr>
        <a:xfrm>
          <a:off x="0" y="209257"/>
          <a:ext cx="8229600" cy="4797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/>
            <a:t>Deel het gedrag in afzonderlijke handelingen</a:t>
          </a:r>
          <a:endParaRPr lang="nl-NL" sz="2000" kern="1200" dirty="0"/>
        </a:p>
      </dsp:txBody>
      <dsp:txXfrm>
        <a:off x="0" y="209257"/>
        <a:ext cx="8229600" cy="479700"/>
      </dsp:txXfrm>
    </dsp:sp>
    <dsp:sp modelId="{667139C1-1DBA-4242-AC08-58F0701334D3}">
      <dsp:nvSpPr>
        <dsp:cNvPr id="0" name=""/>
        <dsp:cNvSpPr/>
      </dsp:nvSpPr>
      <dsp:spPr>
        <a:xfrm>
          <a:off x="0" y="746557"/>
          <a:ext cx="8229600" cy="479700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/>
            <a:t>Elke handeling krijgt een code (afkorting)</a:t>
          </a:r>
          <a:endParaRPr lang="nl-NL" sz="2000" kern="1200" dirty="0"/>
        </a:p>
      </dsp:txBody>
      <dsp:txXfrm>
        <a:off x="0" y="746557"/>
        <a:ext cx="8229600" cy="479700"/>
      </dsp:txXfrm>
    </dsp:sp>
    <dsp:sp modelId="{E4FA6579-0983-4B98-BA4E-19EE0271B8DA}">
      <dsp:nvSpPr>
        <dsp:cNvPr id="0" name=""/>
        <dsp:cNvSpPr/>
      </dsp:nvSpPr>
      <dsp:spPr>
        <a:xfrm>
          <a:off x="0" y="1283858"/>
          <a:ext cx="8229600" cy="479700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err="1" smtClean="0"/>
            <a:t>Ethogram</a:t>
          </a:r>
          <a:r>
            <a:rPr lang="nl-NL" sz="2000" kern="1200" dirty="0" smtClean="0"/>
            <a:t>: volledige opsomming van afzonderlijke handelingen van een dier</a:t>
          </a:r>
          <a:endParaRPr lang="nl-NL" sz="2000" kern="1200" dirty="0"/>
        </a:p>
      </dsp:txBody>
      <dsp:txXfrm>
        <a:off x="0" y="1283858"/>
        <a:ext cx="8229600" cy="4797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4C311-00E7-4790-B027-30E790EB2E6D}">
      <dsp:nvSpPr>
        <dsp:cNvPr id="0" name=""/>
        <dsp:cNvSpPr/>
      </dsp:nvSpPr>
      <dsp:spPr>
        <a:xfrm>
          <a:off x="0" y="31837"/>
          <a:ext cx="8229600" cy="107932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500" kern="1200" dirty="0" smtClean="0"/>
            <a:t>Observeren van gedrag: protocol</a:t>
          </a:r>
          <a:endParaRPr lang="nl-NL" sz="4500" kern="1200" dirty="0"/>
        </a:p>
      </dsp:txBody>
      <dsp:txXfrm>
        <a:off x="0" y="31837"/>
        <a:ext cx="8229600" cy="107932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8D2A94-A787-4CCC-B6F3-9C1AB2263269}">
      <dsp:nvSpPr>
        <dsp:cNvPr id="0" name=""/>
        <dsp:cNvSpPr/>
      </dsp:nvSpPr>
      <dsp:spPr>
        <a:xfrm>
          <a:off x="0" y="51306"/>
          <a:ext cx="5760640" cy="52767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Met een </a:t>
          </a:r>
          <a:r>
            <a:rPr lang="nl-NL" sz="2200" kern="1200" dirty="0" err="1" smtClean="0"/>
            <a:t>ethogram</a:t>
          </a:r>
          <a:r>
            <a:rPr lang="nl-NL" sz="2200" kern="1200" dirty="0" smtClean="0"/>
            <a:t> kun je een protocol maken</a:t>
          </a:r>
          <a:endParaRPr lang="nl-NL" sz="2200" kern="1200" dirty="0"/>
        </a:p>
      </dsp:txBody>
      <dsp:txXfrm>
        <a:off x="0" y="51306"/>
        <a:ext cx="5760640" cy="527670"/>
      </dsp:txXfrm>
    </dsp:sp>
    <dsp:sp modelId="{86BD9959-F3E2-440B-8F9F-D3C27143F220}">
      <dsp:nvSpPr>
        <dsp:cNvPr id="0" name=""/>
        <dsp:cNvSpPr/>
      </dsp:nvSpPr>
      <dsp:spPr>
        <a:xfrm>
          <a:off x="0" y="642336"/>
          <a:ext cx="5760640" cy="527670"/>
        </a:xfrm>
        <a:prstGeom prst="roundRect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tint val="50000"/>
                <a:satMod val="300000"/>
              </a:schemeClr>
            </a:gs>
            <a:gs pos="35000">
              <a:schemeClr val="accent3">
                <a:hueOff val="1875044"/>
                <a:satOff val="-2813"/>
                <a:lumOff val="-458"/>
                <a:alphaOff val="0"/>
                <a:tint val="37000"/>
                <a:satMod val="30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Je hebt alle handelingen in een lijst afkortingen</a:t>
          </a:r>
          <a:endParaRPr lang="nl-NL" sz="2200" kern="1200" dirty="0"/>
        </a:p>
      </dsp:txBody>
      <dsp:txXfrm>
        <a:off x="0" y="642336"/>
        <a:ext cx="5760640" cy="527670"/>
      </dsp:txXfrm>
    </dsp:sp>
    <dsp:sp modelId="{ABB95585-6332-4E72-A938-F1E7341761F3}">
      <dsp:nvSpPr>
        <dsp:cNvPr id="0" name=""/>
        <dsp:cNvSpPr/>
      </dsp:nvSpPr>
      <dsp:spPr>
        <a:xfrm>
          <a:off x="0" y="1233367"/>
          <a:ext cx="5760640" cy="527670"/>
        </a:xfrm>
        <a:prstGeom prst="round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Je observeert: gedrag per tijdseenheid</a:t>
          </a:r>
          <a:endParaRPr lang="nl-NL" sz="2200" kern="1200" dirty="0"/>
        </a:p>
      </dsp:txBody>
      <dsp:txXfrm>
        <a:off x="0" y="1233367"/>
        <a:ext cx="5760640" cy="527670"/>
      </dsp:txXfrm>
    </dsp:sp>
    <dsp:sp modelId="{1966E958-E77D-419C-9ED7-D0D81742EEAB}">
      <dsp:nvSpPr>
        <dsp:cNvPr id="0" name=""/>
        <dsp:cNvSpPr/>
      </dsp:nvSpPr>
      <dsp:spPr>
        <a:xfrm>
          <a:off x="0" y="1824397"/>
          <a:ext cx="5760640" cy="527670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Je observeert een tijdje alle gedrag</a:t>
          </a:r>
          <a:endParaRPr lang="nl-NL" sz="2200" kern="1200" dirty="0"/>
        </a:p>
      </dsp:txBody>
      <dsp:txXfrm>
        <a:off x="0" y="1824397"/>
        <a:ext cx="5760640" cy="527670"/>
      </dsp:txXfrm>
    </dsp:sp>
    <dsp:sp modelId="{1E0B0EDE-B49F-4EA7-ACEE-9E675E1664C9}">
      <dsp:nvSpPr>
        <dsp:cNvPr id="0" name=""/>
        <dsp:cNvSpPr/>
      </dsp:nvSpPr>
      <dsp:spPr>
        <a:xfrm>
          <a:off x="0" y="2415427"/>
          <a:ext cx="5760640" cy="527670"/>
        </a:xfrm>
        <a:prstGeom prst="round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Je noteert de waarnemingen: protocol</a:t>
          </a:r>
          <a:endParaRPr lang="nl-NL" sz="2200" kern="1200" dirty="0"/>
        </a:p>
      </dsp:txBody>
      <dsp:txXfrm>
        <a:off x="0" y="2415427"/>
        <a:ext cx="5760640" cy="527670"/>
      </dsp:txXfrm>
    </dsp:sp>
    <dsp:sp modelId="{95CE05DB-561B-46BE-AA43-84BC93EBF7DA}">
      <dsp:nvSpPr>
        <dsp:cNvPr id="0" name=""/>
        <dsp:cNvSpPr/>
      </dsp:nvSpPr>
      <dsp:spPr>
        <a:xfrm>
          <a:off x="0" y="3006457"/>
          <a:ext cx="5760640" cy="527670"/>
        </a:xfrm>
        <a:prstGeom prst="roundRect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tint val="50000"/>
                <a:satMod val="300000"/>
              </a:schemeClr>
            </a:gs>
            <a:gs pos="35000">
              <a:schemeClr val="accent3">
                <a:hueOff val="9375220"/>
                <a:satOff val="-14067"/>
                <a:lumOff val="-2288"/>
                <a:alphaOff val="0"/>
                <a:tint val="37000"/>
                <a:satMod val="30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Je zet de waarnemingen om in een grafiek</a:t>
          </a:r>
          <a:endParaRPr lang="nl-NL" sz="2200" kern="1200" dirty="0"/>
        </a:p>
      </dsp:txBody>
      <dsp:txXfrm>
        <a:off x="0" y="3006457"/>
        <a:ext cx="5760640" cy="527670"/>
      </dsp:txXfrm>
    </dsp:sp>
    <dsp:sp modelId="{FD68996D-D620-402B-8BF0-CD3C6A67646C}">
      <dsp:nvSpPr>
        <dsp:cNvPr id="0" name=""/>
        <dsp:cNvSpPr/>
      </dsp:nvSpPr>
      <dsp:spPr>
        <a:xfrm>
          <a:off x="0" y="3597487"/>
          <a:ext cx="5760640" cy="527670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Samenwerken bij waarnemingen</a:t>
          </a:r>
          <a:endParaRPr lang="nl-NL" sz="2200" kern="1200" dirty="0"/>
        </a:p>
      </dsp:txBody>
      <dsp:txXfrm>
        <a:off x="0" y="3597487"/>
        <a:ext cx="5760640" cy="52767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BB7DA0-298E-4252-B3DA-37D6DEC01709}">
      <dsp:nvSpPr>
        <dsp:cNvPr id="0" name=""/>
        <dsp:cNvSpPr/>
      </dsp:nvSpPr>
      <dsp:spPr>
        <a:xfrm>
          <a:off x="0" y="19844"/>
          <a:ext cx="8229600" cy="110331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600" kern="1200" dirty="0" smtClean="0"/>
            <a:t>Practicum onderzoek diergedrag</a:t>
          </a:r>
          <a:endParaRPr lang="nl-NL" sz="4600" kern="1200" dirty="0"/>
        </a:p>
      </dsp:txBody>
      <dsp:txXfrm>
        <a:off x="0" y="19844"/>
        <a:ext cx="8229600" cy="1103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95033-AEE6-4349-958E-D6964FECEE7D}" type="datetimeFigureOut">
              <a:rPr lang="nl-NL" smtClean="0"/>
              <a:t>20-5-2014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72D56-43EF-4BED-BE86-4C306ECF3DD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image" Target="../media/image3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image" Target="../media/image4.gif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hyperlink" Target="http://www.google.nl/url?sa=i&amp;rct=j&amp;q=&amp;esrc=s&amp;frm=1&amp;source=images&amp;cd=&amp;cad=rja&amp;uact=8&amp;docid=VA23wcISqiKK_M&amp;tbnid=mIwgkZx0dZZQ_M:&amp;ved=0CAUQjRw&amp;url=http%3A%2F%2Fwww.bioplek.org%2Ftechniekkaartenbovenbouw%2Ftechniek141ethogram.html&amp;ei=4xd7U6m-LIPdOu38gVg&amp;psig=AFQjCNEdkRZWXahO7QKJ-pgCg8MlpQNkXQ&amp;ust=1400662328545818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83568" y="1052736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1403648" y="5157192"/>
          <a:ext cx="6400800" cy="91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1266" name="Picture 2" descr="Konrad Lorenz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771800" y="2708920"/>
            <a:ext cx="3409950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</p:nvPr>
        </p:nvGraphicFramePr>
        <p:xfrm>
          <a:off x="611560" y="1600201"/>
          <a:ext cx="8075240" cy="1756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4338" name="Picture 2" descr="http://static0.goedgevoel.be/static/photo/2010/14/1/11/20100705111903/media_xl_3781736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339752" y="4077072"/>
            <a:ext cx="4457700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Tijdelijke aanduiding voor inhoud 7"/>
          <p:cNvGraphicFramePr>
            <a:graphicFrameLocks noGrp="1"/>
          </p:cNvGraphicFramePr>
          <p:nvPr>
            <p:ph idx="1"/>
          </p:nvPr>
        </p:nvGraphicFramePr>
        <p:xfrm>
          <a:off x="395536" y="1340768"/>
          <a:ext cx="8229600" cy="1972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395536" y="3284984"/>
          <a:ext cx="5112568" cy="3255077"/>
        </p:xfrm>
        <a:graphic>
          <a:graphicData uri="http://schemas.openxmlformats.org/drawingml/2006/table">
            <a:tbl>
              <a:tblPr/>
              <a:tblGrid>
                <a:gridCol w="1410292"/>
                <a:gridCol w="1115020"/>
                <a:gridCol w="2587256"/>
              </a:tblGrid>
              <a:tr h="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latin typeface="Arial"/>
                          <a:ea typeface="Times New Roman"/>
                        </a:rPr>
                        <a:t>Voorbeeld </a:t>
                      </a:r>
                      <a:r>
                        <a:rPr lang="nl-NL" sz="1400" b="1" dirty="0" err="1">
                          <a:latin typeface="Arial"/>
                          <a:ea typeface="Times New Roman"/>
                        </a:rPr>
                        <a:t>ethogram</a:t>
                      </a:r>
                      <a:r>
                        <a:rPr lang="nl-NL" sz="1400" dirty="0">
                          <a:latin typeface="Arial"/>
                          <a:ea typeface="Times New Roman"/>
                        </a:rPr>
                        <a:t>      </a:t>
                      </a:r>
                      <a:r>
                        <a:rPr lang="nl-NL" sz="1400" b="1" u="sng" dirty="0">
                          <a:latin typeface="Arial"/>
                          <a:ea typeface="Times New Roman"/>
                        </a:rPr>
                        <a:t>Gedrag van een hond 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b="1" u="sng" dirty="0">
                          <a:latin typeface="Arial"/>
                          <a:ea typeface="Times New Roman"/>
                        </a:rPr>
                        <a:t>Handeling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b="1" u="sng" dirty="0">
                          <a:latin typeface="Arial"/>
                          <a:ea typeface="Times New Roman"/>
                        </a:rPr>
                        <a:t>Afkorting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b="1" u="sng" dirty="0">
                          <a:latin typeface="Arial"/>
                          <a:ea typeface="Times New Roman"/>
                        </a:rPr>
                        <a:t>Omschrijving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latin typeface="Arial"/>
                          <a:ea typeface="Times New Roman"/>
                        </a:rPr>
                        <a:t>eten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>
                          <a:latin typeface="Arial"/>
                          <a:ea typeface="Times New Roman"/>
                        </a:rPr>
                        <a:t>eet</a:t>
                      </a:r>
                      <a:endParaRPr lang="nl-NL" sz="140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latin typeface="Arial"/>
                          <a:ea typeface="Times New Roman"/>
                        </a:rPr>
                        <a:t>kauwende beweging met voedsel in de bek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latin typeface="Arial"/>
                          <a:ea typeface="Times New Roman"/>
                        </a:rPr>
                        <a:t>graven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>
                          <a:latin typeface="Arial"/>
                          <a:ea typeface="Times New Roman"/>
                        </a:rPr>
                        <a:t>gr</a:t>
                      </a:r>
                      <a:endParaRPr lang="nl-NL" sz="140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>
                          <a:latin typeface="Arial"/>
                          <a:ea typeface="Times New Roman"/>
                        </a:rPr>
                        <a:t>met de voorpoten wordt grond weggewerkt,</a:t>
                      </a:r>
                      <a:endParaRPr lang="nl-NL" sz="140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latin typeface="Arial"/>
                          <a:ea typeface="Times New Roman"/>
                        </a:rPr>
                        <a:t>snuffelen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>
                          <a:latin typeface="Arial"/>
                          <a:ea typeface="Times New Roman"/>
                        </a:rPr>
                        <a:t>snl</a:t>
                      </a:r>
                      <a:endParaRPr lang="nl-NL" sz="140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>
                          <a:latin typeface="Arial"/>
                          <a:ea typeface="Times New Roman"/>
                        </a:rPr>
                        <a:t>met snuit aan materiaal snuffelen</a:t>
                      </a:r>
                      <a:endParaRPr lang="nl-NL" sz="140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latin typeface="Arial"/>
                          <a:ea typeface="Times New Roman"/>
                        </a:rPr>
                        <a:t>krabben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 err="1">
                          <a:latin typeface="Arial"/>
                          <a:ea typeface="Times New Roman"/>
                        </a:rPr>
                        <a:t>kr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latin typeface="Arial"/>
                          <a:ea typeface="Times New Roman"/>
                        </a:rPr>
                        <a:t>een van de poten krabt het eigen lichaam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>
                          <a:latin typeface="Arial"/>
                          <a:ea typeface="Times New Roman"/>
                        </a:rPr>
                        <a:t>enz.</a:t>
                      </a:r>
                      <a:endParaRPr lang="nl-NL" sz="140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>
                          <a:latin typeface="Arial"/>
                          <a:ea typeface="Times New Roman"/>
                        </a:rPr>
                        <a:t> </a:t>
                      </a:r>
                      <a:endParaRPr lang="nl-NL" sz="140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nl-NL" sz="1400" dirty="0">
                          <a:latin typeface="Arial"/>
                          <a:ea typeface="Times New Roman"/>
                        </a:rPr>
                        <a:t> </a:t>
                      </a:r>
                      <a:endParaRPr lang="nl-NL" sz="1400" dirty="0">
                        <a:latin typeface="Calibri"/>
                        <a:ea typeface="Times New Roman"/>
                      </a:endParaRP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1" name="irc_mi" descr="http://plzcdn.com/resize/500-500/upload/a9b94e2e91ee1dae4106f72c3e48880eaW1hZ2VzQ0FYS0dYTVkuanBn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68144" y="3573016"/>
            <a:ext cx="2880320" cy="2880320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</p:nvPr>
        </p:nvGraphicFramePr>
        <p:xfrm>
          <a:off x="251520" y="1556792"/>
          <a:ext cx="576064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386" name="AutoShape 2" descr="data:image/jpeg;base64,/9j/4AAQSkZJRgABAQAAAQABAAD/2wCEAAkGBxMSERQUEhAWFRASFhYSFBgVERsYEhgTGhEWFxcYGRYYKCggGholGx4WITIhJSkrLzAuFx8zODUsNygtLiwBCgoKDg0OGhAQGzckHyQuLCwsLCw3NCwsLCwvLyssNSwsLCw1LCwsLCwsLCwsLCwsLCwsLCwsLCwsLCwsNCwsLP/AABEIALYBFQMBEQACEQEDEQH/xAAcAAEAAgIDAQAAAAAAAAAAAAAABAUDBgECBwj/xABLEAABAwEDBAkSBAUFAAMAAAABAAIDEQQFEhMhVJMUFzFRc5Ky0dMGBwgiIzIzNDVBUlNhcnSjtNJCkbPiFYGUocMkQ2JjcUTB4f/EABsBAQACAwEBAAAAAAAAAAAAAAAEBQECBgMH/8QANhEBAAECAwUHAwMEAgMBAAAAAAECEQMEURITFCEyBTEzNGGBsUFxwaHR8BUiQlIjJHKR8VP/2gAMAwEAAhEDEQA/AKTrUdbWyXnY5J7RLO17J3QgRPYG4RFE4EhzHGtXHz7yj4uLNE2hmIbptEXdpFr1sXRry4mrRmxtEXdpFr1sXRpxNWhY2iLu0i162Lo04mrQsbRF3aRa9bF0acTVoWNoi7tIteti6NOJq0LG0Rd2kWvWxdGnE1aFjaIu7SLXrYujTiatCxtEXdpFr1sXRpxNWhY2iLu0i162Lo04mrQsbRF3aRa9bF0acTVoWNoi7tIteti6NOJq0LG0Rd2kWvWxdGnE1aFjaIu7SLXrYujTiatCxtEXdpFr1sXRpxNWhY2iLu0i162Lo04mrQsbRF3aRa9bF0acTVoWNoi7tIteti6NOJq0LG0Rd2kWvWxdGnE1aFjaIu7SLXrYujTiatCxtEXdpFr1sXRpxNWhY2iLu0i162Lo04mrQsbRF3aRa9bF0acTVoWNoi7tIteti6NOJq0LG0Rd2kWvWxdGnE1aFjaIu7SLXrYujTiatCxtEXdpFr1sXRpxNWhY2iLu0i162Lo04mrQsbRF3aRa9bF0acTVoWNoi7tIteti6NOJq0LG0Rd2kWvWxdGnE1aFjaIu7SLXrYujTiatCxtEXdpFr1sXRpxNWhY2iLu0i162Lo04mrQs8P6tLoZY7faLPEXGOF+BpeQXkUBzkACv8lLoq2qYlq9w7HTyZN8XJ9PZ1EzPVDaHqajsiAgICAgICAgICDVrba7a2S1GMVpPZIIA6Bzo2xSGETSUaQZMON5JqAMGfcK9Yim0Drbr4tzJbQ1lna8QxyOi7lJ3ZwsrZGlrhVorKTHhJBzVBSKaeQiHqmtdRghEjcrLCXNs0uZzbXZWNxNBJZ3J87iXZqxg+Yg52KfqwzxXzb3lwyLWHLMjbWzyuwxm1Tsc45w1wyTYnVDs2MkihbXGzSy6w3pbXRyyuic1zrthtEUWQfQWwsndLHm7bEDkhgOfOKZ61Wp7vVhOgvO1m1ZPINEIaCC5sgxVs+OuUALR3TtCCK0qc5zHGzTZlzft62qHJYLPic4nEGMfMyglhbTKDCWOLXPPeEdoTUUoVNNMiDZr8txMuUgoA8CMtsshoz+ITQdsC7tu5MZJiFKCQHCRSuZpp5DC2/bYI32iSLJtZYLJansewtjbLlZ3WpgLyKSZMNADnZjgrumudmnujWWFhZ70tmUs4khAErGue1sDy5jnZZ2F764GYQIgSC7ti7NQtK1mmnmyk9SV42meIutUQjf3M4RG9hBdBG57SJN3C8uFWkjNvgrFcRE8herQEBAQEBAQEBAQEHyX10/K9t4Y8kKxwuiGsvYex08mTfFyfT2dRsz1QzD1NR2RAQEBAQEBAQEBAQEHAFNwe3+aDlAQEBAQYrRZ2PFHsa9tQaOaCKg1BofOCsxNhlWAQEBAQEBAQEBAQEBB8l9dPyvbeGPJCscLohrL2HsdPJk3xcn09nUbM9UMw9TUdlGnt0bHBr5Gtcc4BcATmJzV9gJ/kVm0jNHIHAFpBac4INQUHdYBAQEBAQEBAQEBAQEBAQEBAQEBAQEBAQEBAQEBAQfJfXT8r23hjyQrHC6Iay9h7HTyZN8XJ9PZ1GzPVDMPU1HZRLbYGykEucC0drQjM7HG8Ozg5wWCnmzmtaraJsId8WUMscoqSWRyPDq0djwudiq2lDUk5kiebNPfCGYx7eMV47dWqw3VGhkx7eMU26tTdUaGTHt4xTbq1N1RoZMe3jFNurU3VGhkx7eMU26tTdUaGTHt4xTbq1N1RoZMe3jFNurU3VGhkx7eMU26tTdUaGTHt4xTbq1N1RoZMe3jFNurU3VGhkx7eMU26tTdUaGTHt4xTbq1N1RoZMe3jFNurU3VGhkx7eMU26tTdUaGTHt4xTbq1N1RoZMe3jFNurU3VGhkx7eMU26tTdUaGTHt4xTbq1N1RoZMe3jFNurU3VGhkx7eMU26tTdUaGTHt4xTbq1N1RoZMe3jFNurU3VGhkx7eMU26tTdUaGTHt4xTbq1N1RoZMe3jFNurU3VGiRdgpOKE0Mb/Oad/F/+/mvSmqZibo+YoppiLQu0RhAQEHyX10/K9t4Y8kKxwuiGsvYex08mTfFyfT2dRsz1QzD1NR2XUuA3T7f5DdQQb/P+kn4GT9MrMd7anvhXleCzEBAQEBAQEBAQEBAQEBAQEBAQEBAQEBAQZbu8OODk5cS9aO6fb8ouZ7oXayiCAgIPkvrp+V7bwx5IVjhdENZew9jp5Mm+Lk+ns6jZnqhmHqajsqq33S6SQvEuEFrRhLMQOF+IA5wMJNKgAE0pULeKrQMV8WLDYZWFx7WKV1WksFS1xoADmbn3KnMAsX5s098K82EenJrXc68NpZbJsEenJrXc6bRsmwR6cmtdzptGybBHpya13Om0bJsEenJrXc6bRsmwR6cmtdzptGybBHpya13Om0bJsEenJrXc6bRsmwR6cmtdzptGybBHpya13Om0bJsEenJrXc6bRsmwR6cmtdzptGybBHpya13Om0bJsEenJrXc6bRsmwR6cmtdzptGybBHpya13Om0bJsEenJrXc6bRsmwR6cmtdzptGyqbTaw2R7A2V2AhpOyCKksa/MP/HBWWW7Nxcxh7dExb1/+I2Jj00VbM3Y9nf8ACX+pKkf0TMa0/r+zTi6NJWlkgbJGx4fKA9rXgGZ1QHNBpuqmq5TMJcReLs2wR6cmtdzrG0zsmwR6cmtdzptGybBHpya13Om0bJsEenJrXc6bRspVz2cNnFHONY5O+eXfji316UTyn2/KNmItENgWUUQEBB8l9dPyvbeGPJCscLohrL2HsdPJk3xcn09nUbM9UMw9TUdkQV/VB4raOBk5BWY721PfCvK8FmICAgICAgICAgICAgICAgICDV7Z4xP77fp4l13YvlveVTmvEl0Vsjr65fFoOBj/AE2r59idc/eV5R0wmrRsICAgy3d4ccHJy4l60d0+35Rcz3Qu1lEEBAQfJfXT8r23hjyQrHC6Iay9h7HTyZN8XJ9PZ1GzPVDMPQpL2AnyGQnLqNOMQnIUNf8AcObMBnH8hU5l47PK7KPedxiWYSjCHYWtJIJLmtJOTIJpgNc5ArSozgkLMVWiw63vYy2wysxluGKU9oBSmFxwAOBo0VoPYAsX5s098IBsjtIl+X9i8L+iytOrjYjtIl+X9iX9C06mxHaRL8v7Ev6Fp1NiO0iX5f2Jf0LTqbEdpEvy/sS/oWnU2I7SJfl/Yl/QtOpsR2kS/L+xL+hadTYjtIl+X9iX9C06mxHaRL8v7Ev6Fp1NiO0iX5f2Jf0LTqbEdpEvy/sS/oWnU2I7SJfl/Yl/QtOpsR2kS/L+xL+hadTYjtIl+X9iX9C06mxHaRL8v7Ev6Fp1NiO0iX5f2Jf0LTqbEdpEvy/sS/oWnU2I7SJfl/Yl/QtOrX5mETTguLjjbndSvi8XogD+y63sby3vKrzXiSBWyOtLmsrtjwd3kHco8wydPBt/4r5/iT/fPL6yuqInZjmmbEdpEvy/sWl/RtadTYjtIl+X9iX9C06mxHaRL8v7Ev6Fp1NiO0iX5f2Jf0LTql3PCWzisj39zk77Dm7eL0QF6UTyn2/KNmI5Q2BZRRAQEHyX10/K9t4Y8kKxwuiGsvYex08mTfFyfT2dRsz1QzDZOqaztN42Bxa0kF2GpjBrmrhc5hfUbtGvbXcINaLSjpllt68hX9UHis/AycgrMNqe+FeV4LMQEBAQEBAQEBAQEBACDTLIXOjY4yzVc1pP+ol3S0E7jl2WDkMtVh0zNEd0KerGrvPNKsZcJoe6SkF9CHTyOaRk37rXEg+ZRe0sngYeWqqopiJ5fMPTL4tc4kRMtpXLrQQavbPGJ/fb9PEuu7F8t7yqc14kuitkdfXL4tBwMf6bV8+xOufvK8o6YTVo2EBAQZbu8OODk5cS9aO6fb8ouZ7oXayiCAgIPkvrp+V7bwx5IVjhdENZew9jp5Mm+Lk+ns6jZnqhmGyX+Wi8rHinDXuLsEYxNLmADMe7Ma+jsR8G+ldwbp0p6ZZXN52Od8gcyYCINwlgxNce3aXUeDulowg0q3PQ51rExYYr3hkFhlGOjhFLUmr+1wuo2pIJIFBiO8scrs098IBil9a3U/uXheFlaTJS+tbqf3JeC0mSl9a3U/uS8FpMlL61up/cl4LSZKX1rdT+5LwWkyUvrW6n9yXgtJkpfWt1P7kvBaTJS+tbqf3JeC0mSl9a3U/uS8FpMlL61up/cl4LSZKX1rdT+5LwWkyUvrW6n9yXgtJkpfWt1P7kvBaQRS+tbqf3JeC0tWu/wMfuM5IXe5fwqftHwpKuqUiMEyw4SAcpmJFR4N/mzKH2t5Wr2+YeuW8WP59Gw5KX1rdT+5cdeFtaTJS+tbqf3JeC0tenBE0+IgnG3OG0Hi8XmqV1vY3lveVXmvEkCtkda3NHLseCkraZKP8A2v8Arb/yXz/Ettz95XVF9mEzJS+tbqf3LS8NrSZKX1rdT+5LwWkyUvrW6n9yXgtJkpfWt1P7kvBaUq52PE4xvDu5yUozD+OL2lelFrT7flGzF7Qs33tZwSDaIg4EggytBBBoQRXMar0iiqfoiuv8Zs2kw65nOm7q0Ln8Zs2kw65nOm7q0LuRfNm0mHXM503dWg+Weun5XtvDHkhTsLohrL2HsdPJk3xcn09nUbM9UMw2a3Tx/wASjbJPA6SoEcbbY6C0xgtqA+zh2G0NPbOBIBFcwO6tI6WW2ryFf1QeKz8DJyCsw2p74V5XgsxAQEBAQEBAQRrwtghZiLXOzhtG0xEk0/EQP7r1wMGrGrjDp75aYlcUU7Uq/wDj40eb5X3qx/ouZ9P/AGj8ZhpV3XoJnOaI3sLQHdvgzgkjNgc7e86iZrJYmWtvPq9cLGpxL2T1EewEGmXf4KP3GckLvsv4VP2j4UVXVKVZvDQ8J/ieofa/lKvb5h7ZbxY/n0bSuNW4g1e2eMT++36eJdd2L5b3lU5rxJdFbI6+uXxaDgY/02r59idc/eV5R0wmrRsICAgy3d4ccHJy4l60d0+35Rcz3QqY7ZaG2hojna2zCV+UaXwgV2fPlcQf3TvMFMKt8HY3XPv+iDPelm8Z24hHLC6pkzyTNJxYO0OHEe0JzZi3PTtGipOBKtN6SNkGCaB8eE4nZRuLGGktowuAoTm3Rnw56VIDFabdWGcyTsOOygBglYaS0mxgYc5JBjHnGbMsVdMj5s66fle28MeSFrh9MEvYex08mTfFyfT2dRcz1Q2huF5zPdboWMNpaIy1z8MB2M9pDqh0uZtRQbpNM4AJIXnEf2spl6C0ZVuSL8nh7cAR074VLS4VxBuKg3CS3zAg4i1uYx3uZdgy1pjyUtceY4cLqVw5sVKVpmrVY5XZp74QCZt6PjO5l4cllzVj78cC4YAcLnNJAdSrXFp/uCp2H2bj4lMV003ifWP3eFWZopm0y6v6oHAEmOgAqTR2YDdW1XZeZpiZmn9Y/c4qjVa1m3o+M7mVfye/MrNvR8Z3MnI5lZt6PjO5k5HMrNvR8Z3MnI5lZt6PjO5k5HMrNvR8Z3MnI5q6/TJk24gzDlGd6TXvvaFYdlW4uj3+JeGavu5V67NVJF0Y8s/AG+DbXESPxu3KLne3rXw/f8J2Sv8A3W9Pyuazb0fGdzLnuSdzAZt6PjO5k5HNq13+Bj9xnJC73L+FT9o+FJV3ykR1ysOGmLKZq7ng37yh9reVq9vmHrlvFj+fRsNZt6PjO5lx3Jbcys29Hxncycjm16fFlp8VMWNve1p4vFvrrexvLe8qvNeJIrZHWtzGbY8FBHTJR07Z1fBt9i+f4ltufvK6ovswmVm3o+M7mWnJtzKzb0fGdzJyOZWbej4zuZORzKzb0fGdzJyOaVc+PLjGG0yclMJJ/HFvr0otafb8o2YvaF8WDeH5LKK4yY3h+SBkxvD8kDJjeH5IPk7rp+V7bwx5IVjhdENZew9jp5Mm+Lk+ns6jZnqhmGzdU1kLrwsEmFpDXOaMUkQIqKksZIxzyRQVLHMOdoz+bSif7ZZbavIV/VB4rPwMnIKzDanvhXleCzak3vpOGm/Xeu27N8rR9lNj+JLDeHgpPcfySpGP4VX2n4edPfDcyuBXogICAgIKvqi8EOEj5SsOyvN0e/xKPmvCn+fVULtFSmXD4aTg2cty5zt7vw/f8J2R/wAvb8r9c8sAINMu/wAFH7jOSF32X8Kn7R8KKrqlKs3hoeE/xPUPtfylXt8w9st4sfz6NpXGrcQavbPGJ/fb9PEuu7F8t7yqc14kuitkdfXL4tBwMf6bV8+xOufvK8o6YTVo2EBAQZbu8OODk5cS9aO6fb8ouZ7oXayiCAgIPkvrp+V7bwx5IVjhdENZew9jp5Mm+Lk+ns6jZnqhmHo9quuKSSOR7KyREOY6pBBAdTc3RnJoc1QD5gvGKpjkyi3lbpGSBsYr2oLu4PIa0uILg8ZnECpwDPRu6MTa5iIGO953mwyuLKuMUoI7ztcLgHUdnFRQ03c6xaLs098K8zyep+YF4WjVZXlrURJL6ihys1RWtO7v867Xs3ytH2U+N4ksd4+Bk9x/IKkY/hVfafhpT3w2kzyep+YFwVo1Xd5MvJ6n5gS0al5MvJ6n5gS0al5MvJ6n5gS0al5MvJ6n5gS0al5MvJ6n5gS0al5V1+yvMbcUWEZRmfGD+LeCsOyrcXR7/EvDNTO7lXrs1UkXQ9wmfhZi7m2vbAU7d2+ud7e78P3/AAnZL/L2/K5y8nqfmBc9aNU68gnk9T8wJaNS8tWu/wADH7jOSF3uX8Kn7R8KSrvlIjcRLCQKnKZhWle5v86h9reVq9vmHrlvFj+fRsOXk9T8wLjrRqtryZeT1PzAlo1Ly16dxM0+JuE425q1/wDjxecLrexvLe8qvNeJIrZHWtzTSbHgpDUZKP8A3B6tq+f4kRtz95XVEzswmZeT1PzAtLRq2vJl5PU/MCWjUvJl5PU/MCWjUvJl5PU/MCWjUvKVc8jjOMTMPc5PxA/ji3l6UWtPt+UbMd0NgWUUQEBB8l9dPyvbeGPJCscLohrL2HsdPJk3xcn09nUbM9UMw9TUdkQV/VB4rPwMnIKzDanvhXleCzak3vpOGm/Xeu27N8rR9lNj+JLDeHgpPcfySpGP4VX2n4edPfDcyuBXogrryvPJOa0R4i5pd31AACB/9qZk8jiZq+xMRa3f6vDGx4w7X+qN/HHeo+aOZTv6HmP9o/X9njxtGkrG77VlYw/DhqXCla0LXlpz/wDoVTjYc4Vc0T3xySqK9umKklebdV9UXghwkfKVh2V5uj3+JR814U/z6qhdoqUy4fDScGzluXOdvd+H7/hOyP8Al7flfrnlgBBpl3+Cj9xnJC77L+FT9o+FFV1SlWbw0PCf4nqH2v5Sr2+Ye2W8WP59G0rjVuINXtnjE/vt+niXXdi+W95VOa8SXRWyOvrl8Wg4GP8ATavn2J1z95XlHTCatGyPbLayIAvJGI0FGucSaV3GgncW+HhV4k2oi8+jWqumnnMo38bh9J+ok+1e3BZj/wDOf/UvPf4eqVZLWyUEsNQDhNWlpBoDQhwB3CD/ADXjXh1UTs1RafV6U1RVF4TLu8OODk5cS2o7p9vyj5nuhdrKIICAg+S+un5XtvDHkhWOF0Q1l7D2Onkyb4uT6ezqNmeqGYepqOyrrztskbgGtBaWOJcQSGkSxNxGn4Q17nEVFcBzjdW1MRIi3xanGwyuMZc50UoODCM2F4D6PI7UgA0qT2w3d1Lc2ae+FcbY/RpeND968bRqstqdGuQurjJBBMs2Y0qO7vzGhI/IrtOzvK0fZT43iSx3j4GT3H8gqRj+FV9p+GlPfDZzbH6NLxofvXBWjVd7U6GzH6NLxofvWbRqbU6Ke9pi6ZlY3MpG7viw17du5gc7+++ug7Bjnie35QM7N9n3/DAuiQlhcdpcIQBZ5HAPmzgxUPd5NzE8H8wuHz0RxFfP6ytsCZ3cck/Zj9Gl40P3qLaNXttTor78tDnRtBgkaMozO4x077/i8n+ysOy4/wC3Rz1+JR8zP/HPL+XQF2SrZ7pmLZn0jc+sbe9LBTt3buNzf7Lne3o54fv+E3JTba9vyuNmP0aXjQ/euftGqftToC2P0aXjQ/esWjU2p0axd/gY/cZyQu9y/hU/aPhSVd8s8byJYSGlxEm42lT3N+5iIH91D7W8rV7fMPXLeLH8+jYNmP0aXjQ/euPtGq22p0NmP0aXjQ/elo1NqdFBM8umnJYWnG3M7DXxeL0SR/ddZ2N5b3lV5rxBWyOs7ntb9jw/6aU9yjzh0VD3Mb718/xIjbnn9ZXVEzsxyTNmP0aXjQ/etbRq22p0Vd9zucYgYXs7Z2dxYQe5uzdo4lW/Ykf9if8Axn5hEzk3ojl9URdWrky47Q5omAhe8ZXdaY6eAi9JwP8AZcf2vH/aq56fCzys/wDH3L65pnOnFYnspHJ3xYa9vFuYHOUCiOU+35MxN4hsKyiiAgIPkvrp+V7bwx5IVjhdENZew9jp5Mm+Lk+ns6jZnqhmHqajsiCv6oPFbRwMnIKzDanvhXleCzak3vpOGm/Xeu27N8rR9lNj+JLDeHgpPcfySpGP4VX2n4edPfDcyuBXogob+8NHwb+WxdD2D34nt+Vfnv8AH3/CEujQVz1P+AHvzfUSLhc95nE+8rjL+HCyUV7Kvqi8EOEj5SsOyvN0e/xKPmvCn+fVULtFSmXD4aTg2cty5zt7vw/f8J2R/wAvb8r9c8sAINMu/wAFH7jOSF32X8Kn7R8KKrqlKs3hoeE/xPUPtfylXt8w9st4sfz6NpXGrcQavbPGJ/fb9PEuu7F8t7yqc14kuitkdfXL4tBwMf6bV8+xOufvK8o6YTVo2U3VF/s++79NyuOw/MT/AOM/MIed6I+6tXWK1adTney8L/giXHdr+aq9vhaZTw15d3hxwcnLiUGjun2/Jme6F2soggICD5L66fle28MeSFY4XRDWXsPY6eTJvi5Pp7Oo2Z6oZh6mo7KPbrRk2F1KmrWgVoKueGipz0bUipoaCuYrMRcVt8WwOsMri01dHKyjWuf2wa5v4R3tQe2IHm3FmI5sxNpRDN/1y/08n2ry3dSdv8PVrosUtX9wlzySuHcX966ZzgdzeIXUZLPYGFgU0V1WmI0n9lZixNVczDHbLBM6N4FnlqWuA7i7dLSB5l7YvaOWqw6oirnMT9J/ZrTTN4bMZv8Arl/p5PtXI7upa7/D1dI7UHCrWSkAlvi8u61xaR3vmIITd1G/w9VXe0Ej5WObDKWhjmnuDxnLmkbo9hVz2Rj4eXmveza9rfXXREzVUV22UbYcvqJdS/mVz/U8r/v+k/sibFSzucOjiDXxSh2KQ0yEhzOme4bg3iFyub/5MauunumZWWDi0U0REylC1jEW4JcQAcRseXMHFwB73zlrvyUfd1PTf4eqHfLXyRgMilJxsd4CQZg7PuhTOz5jCzFNdfKIv8To8cxiU10TEK7YcvqJdS/mXTf1PK/7/pP7K/YqSbpgkZK9zoZQ0sa0dwec4c4ncHtCpu18fDzGxupva9/ppql5WqKL7S0ltQaKuZKAS1vi8u65waB3vnJAVNu6kvf4eruJv+uX+nk+1N3Ub/D1azY7BM2NgNnlqGtB7i7dDQD5l12D2jlqcOmmaucRH0n9lVVTMzLPBZJRLE4wS4WvxO7i/MMDhvb5Cjdo5zAxsvVRRVeZtrrGr0wI2cSJlf5b/rl/p5PtXNbupY7/AA9XWK1BzQ5rJS1wDgdjy5wRUHvU3dRv8PVR2mySmaVwglwvc0tORfnAhjafNvg/kui7MzeDgYGxiVWm86z8K/Mf313pddhy+ol1L+ZWH9Tyv+/6T+zx2KltdZcyCJropQ5kbGuGQkNHBgBFQKbq4+uiZqmYWtONRERF2dlqBLgGSktOF3+nlzHCHU73eIP81ru6md/h6q++o3yZPBDKcLiT3B4oCwjzjfVl2XiU4GNNWJNotbX6xojZqumumIp1Qthy+ol1L+ZdB/U8r/v+k/shbFSfcrHxiTHDKMUmIdwkNRko21zDfB/Jc32jVGNmJro5xy+PVPy+JTRRapb3XMDaWjC8ExSkYontFBJCDncAPOFEppmIm5j4lNVrL9EcQEBB8l9dPyvbeGPJCscLohrL2HsdPJk3xcn09nUbM9UMw9TUdlw5oIoRUHMQdyiDgNFKUFNylM1N6iDsg6SyBrS5xo1oJJ9gCyOtmnbIxr2HEx7Q9pG4WkVB/JJiwyrA4AQcoIlht7ZS8CocxzmuBGegkewOG+CWOp/4VtNNhLWo4p+aDlBgNqblMnXt6B1KGgBxUqdwVwu4pWbcrjOsDghBygjXhbGwxue6pDQTRoq4mlaADzrMRcSGmoWAQAEHD3AAk5gBU/8AiDFYrWyZgkjdiY6tDv0JB/uCszFhnWBwAg5QRo7VilfGGnubWuLiMxxVoBv7hqs25XElYHFPzQcoCAgIPkvrp+V7bwx5IVjhdENZew9jp5Mm+Lk+ns6jZnqhmHqajsiAgIOr2AgggEHMQRUEbxCDiKMNaGtaGtaA1oAo0ACgAA3AsjusAgIMcMDWVwsa3ES52FoFXHdcabp9qzcZFgEBBgiMb3FzcLnMLoy4ULmmoxMr5s9Kj2BZ5wM6DHPO1gq9wa2rW1cQBic4NaKnzlxAA85ICWGRBjnga9pa9jXMdmLXNBaR7QcxSLwOLPOx4qxzXNq5tWkEYmuLXCo84cCCPMQQlpGVYBBwg6xxhoAaAGjMABQD/wAAQd0BAQdQ0VJoKndNM5puIOyAgICAgIPkvrp+V7bwx5IVjhdENZew9jp5Mm+Lk+ns6jZnqhmHqajsiAgICAgICAgICAg1C7eoOKOV0j5ZHd2dNGBIW0rFCzty2he/uQOLz4nA4qkn1nEmYLJF19Q9ngLixzzIYnQte4R44w5zi5zKMoHGuc0NcIqN2uJxJksjM6g4xI05Z5ibC+Ah5DnkOlxgB1BhaBUU3NzcNSc7zkWTG9RsHbnHKXSOszicYHi74XsAaAGgExNrQfidTDVY3klkOXrdWV0bY8pNRjHMDsYc+rmuaX4nA0fnrUUFWg0rWud7N2LJLuoizl2LKTY8sbRiMlTlC4uFMQIFKmhFDSgqaCmN5LNmK0dQFle1zcUrWubaWANkwtaLQ6VzyGgUqMo8CoIoG1rhFG9ks2G6rA2CIRtc4taXkYiKgOkc/CKAANbXCB5gAFpM3m4lrAICAgICAgICAgICAg+S+un5XtvDHkhWOF0Q1lK6i+uXa7sgdBZ4oHMfIZiZWPLsRYxpALXtFKNHm31ivCprm8l1/t73jo9k1UvSLXh6C5t73jo9k1UvSJw9Bc297x0eyaqXpE4egube946PZNVL0icPQXNve8dHsmql6ROHoLm3veOj2TVS9InD0Fzb3vHR7JqpekTh6C5t73jo9k1UvSJw9Bc297x0eyaqXpE4egube946PZNVL0icPQXNve8dHsmql6ROHoLm3veOj2TVS9InD0Fzb3vHR7JqpekTh6C5t73jo9k1UvSJw9Bc297x0eyaqXpE4egube946PZNVL0icPQXNve8dHsmql6ROHoLm3veOj2TVS9InD0Fzb3vHR7JqpekTh6C5t73jo9k1UvSJw9Bc297x0eyaqXpE4egube946PZNVL0icPQXNve8dHsmql6ROHoLm3veOj2TVS9InD0Fzb3vHR7JqpekTh6C5t73jo9k1UvSJw9Bc297x0eyaqXpE4egube946PZNVL0icPQXNve8dHsmql6ROHoLm3veOj2TVS9InD0Fzb3vHR7JqpekTh6C5t73jo9k1UvSJw9Bc297x0eyaqXpE4egu88v8Avd9stMtokDRJM7G4MBDAaAZgSTT+a9qYtFmH/9k=">
            <a:hlinkClick r:id="rId12"/>
          </p:cNvPr>
          <p:cNvSpPr>
            <a:spLocks noChangeAspect="1" noChangeArrowheads="1"/>
          </p:cNvSpPr>
          <p:nvPr/>
        </p:nvSpPr>
        <p:spPr bwMode="auto">
          <a:xfrm>
            <a:off x="120650" y="-1371600"/>
            <a:ext cx="4352925" cy="2867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6388" name="Picture 4" descr="http://www.bioplek.org/images/Image1.g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148064" y="4226102"/>
            <a:ext cx="3995936" cy="2631898"/>
          </a:xfrm>
          <a:prstGeom prst="rect">
            <a:avLst/>
          </a:prstGeom>
          <a:noFill/>
        </p:spPr>
      </p:pic>
      <p:pic>
        <p:nvPicPr>
          <p:cNvPr id="8" name="irc_mi" descr="http://www.dierennieuws.nl/wp-content/uploads/2013/11/kwispelen2.jpg"/>
          <p:cNvPicPr/>
          <p:nvPr/>
        </p:nvPicPr>
        <p:blipFill>
          <a:blip r:embed="rId14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772816"/>
            <a:ext cx="2304256" cy="2016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212</Words>
  <Application>Microsoft Office PowerPoint</Application>
  <PresentationFormat>Diavoorstelling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Dia 1</vt:lpstr>
      <vt:lpstr>Dia 2</vt:lpstr>
      <vt:lpstr>Dia 3</vt:lpstr>
      <vt:lpstr>Dia 4</vt:lpstr>
      <vt:lpstr>Dia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stt</dc:creator>
  <cp:lastModifiedBy>stt</cp:lastModifiedBy>
  <cp:revision>3</cp:revision>
  <dcterms:created xsi:type="dcterms:W3CDTF">2014-05-20T08:31:24Z</dcterms:created>
  <dcterms:modified xsi:type="dcterms:W3CDTF">2014-05-20T08:59:49Z</dcterms:modified>
</cp:coreProperties>
</file>